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ags/tag1.xml" ContentType="application/vnd.openxmlformats-officedocument.presentationml.tags+xml"/>
  <Override PartName="/ppt/theme/themeOverride3.xml" ContentType="application/vnd.openxmlformats-officedocument.themeOverr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3648" r:id="rId1"/>
  </p:sldMasterIdLst>
  <p:notesMasterIdLst>
    <p:notesMasterId r:id="rId33"/>
  </p:notesMasterIdLst>
  <p:handoutMasterIdLst>
    <p:handoutMasterId r:id="rId34"/>
  </p:handoutMasterIdLst>
  <p:sldIdLst>
    <p:sldId id="256" r:id="rId2"/>
    <p:sldId id="269" r:id="rId3"/>
    <p:sldId id="258" r:id="rId4"/>
    <p:sldId id="345" r:id="rId5"/>
    <p:sldId id="363" r:id="rId6"/>
    <p:sldId id="348" r:id="rId7"/>
    <p:sldId id="379" r:id="rId8"/>
    <p:sldId id="349" r:id="rId9"/>
    <p:sldId id="350" r:id="rId10"/>
    <p:sldId id="353" r:id="rId11"/>
    <p:sldId id="351" r:id="rId12"/>
    <p:sldId id="341" r:id="rId13"/>
    <p:sldId id="272" r:id="rId14"/>
    <p:sldId id="356" r:id="rId15"/>
    <p:sldId id="362" r:id="rId16"/>
    <p:sldId id="365" r:id="rId17"/>
    <p:sldId id="366" r:id="rId18"/>
    <p:sldId id="367" r:id="rId19"/>
    <p:sldId id="368" r:id="rId20"/>
    <p:sldId id="369" r:id="rId21"/>
    <p:sldId id="370" r:id="rId22"/>
    <p:sldId id="371" r:id="rId23"/>
    <p:sldId id="372" r:id="rId24"/>
    <p:sldId id="374" r:id="rId25"/>
    <p:sldId id="373" r:id="rId26"/>
    <p:sldId id="375" r:id="rId27"/>
    <p:sldId id="376" r:id="rId28"/>
    <p:sldId id="377" r:id="rId29"/>
    <p:sldId id="378" r:id="rId30"/>
    <p:sldId id="364" r:id="rId31"/>
    <p:sldId id="261"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A7A7A7"/>
    <a:srgbClr val="ED7D31"/>
    <a:srgbClr val="FFFFFF"/>
    <a:srgbClr val="D09E00"/>
    <a:srgbClr val="269EEF"/>
    <a:srgbClr val="2D63A3"/>
    <a:srgbClr val="E7F7FF"/>
    <a:srgbClr val="FEF3C8"/>
    <a:srgbClr val="FDEB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83" autoAdjust="0"/>
  </p:normalViewPr>
  <p:slideViewPr>
    <p:cSldViewPr snapToGrid="0">
      <p:cViewPr varScale="1">
        <p:scale>
          <a:sx n="89" d="100"/>
          <a:sy n="89" d="100"/>
        </p:scale>
        <p:origin x="466"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09BA72-ED4E-4AD5-BDD9-104245DAD6E2}" type="datetimeFigureOut">
              <a:rPr lang="zh-CN" altLang="en-US" smtClean="0"/>
              <a:t>2020/7/27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62735A-2086-4C7D-A970-FFB82E7A1D2D}" type="slidenum">
              <a:rPr lang="zh-CN" altLang="en-US" smtClean="0"/>
              <a:t>‹#›</a:t>
            </a:fld>
            <a:endParaRPr lang="zh-CN" altLang="en-US"/>
          </a:p>
        </p:txBody>
      </p:sp>
    </p:spTree>
    <p:extLst>
      <p:ext uri="{BB962C8B-B14F-4D97-AF65-F5344CB8AC3E}">
        <p14:creationId xmlns:p14="http://schemas.microsoft.com/office/powerpoint/2010/main" val="372807334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1708" max="1920" units="cm"/>
          <inkml:channel name="Y" type="integer" max="1080" units="cm"/>
          <inkml:channel name="T" type="integer" max="2.14748E9" units="dev"/>
        </inkml:traceFormat>
        <inkml:channelProperties>
          <inkml:channelProperty channel="X" name="resolution" value="105.46512" units="1/cm"/>
          <inkml:channelProperty channel="Y" name="resolution" value="55.95855" units="1/cm"/>
          <inkml:channelProperty channel="T" name="resolution" value="1" units="1/dev"/>
        </inkml:channelProperties>
      </inkml:inkSource>
      <inkml:timestamp xml:id="ts0" timeString="2020-07-27T06:23:08.22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7030A0"/>
    </inkml:brush>
  </inkml:definitions>
  <inkml:trace contextRef="#ctx0" brushRef="#br0">10403 2148 0,'0'-28'31,"0"-1"-15,0 1-1,0 0 1,-28 28 0,28-28-1,0-1 1,-28 29-1,28-28 1,-29 28 0,1 0-1,0 0 17,0 0-1,28-28-31,-29 28 31,1 0 16,0 0-16,28 28-15,0 0-1,-29 1-15,29-1 32,-28-28-32,28 28 15,0 0 1,0 1 0,0-1-1,0 0 1,0 0-1,0 1 79,28-29-78,-28 28-1,29-28-15,-1 0 63,0 0-16,-28-28 78,29 28-125,-1 0 15,-28-29 32,28 29-47,0-28 16,-28 0 0,29 28-16,-29-28 31,28 28 16,-28-29-32,28 29-15,-28-28 32,28 28-17,-28-28-15,0 56 250,0 0-234,0 1-16,0-1 31,0 0-31,0 0 16,0 1-1,0-1-15,0 0 32,0 0-32,0 1 15,29-29 1,-29 28-1,0 0 64,0 0-48,0 1-16,0-1 17,0 0 15,0 1-32,0-1 1,-29 28-1,1-27 1,0-1-16,28 0 16,-28-28-1,28 28 1,0 1 0,0-1 30,0 0 1,-29-28-31,1 0 46,0 0-30,0 0-32,-1 0 15,1 0 1,0 0 0,28-28-16,-29 28 31,29-28-16,0-1 1,-28 1 0,28-28-1,0 27 1,0 1 0,0 0-1,-28 28 79,28 28-63,0 0-31</inkml:trace>
  <inkml:trace contextRef="#ctx0" brushRef="#br0" timeOffset="1259.8592">10771 1978 0,'0'29'93,"-29"-29"-77,29 28 0,-28 0-16,28 0 15,-28 29 1,0-29-1,28 0 1,0 1-16,-29-29 16,29 28-1,0 0-15,0 0 16,-28-28 0,28 29-16,0-1 15,0 0 1,0 0-1,0 1 1,28-29-16,1 28 16,-1 0-1,28 1 1,-27 27-16,-1-28 16,0 1-1,0-29-15,-28-29 156</inkml:trace>
  <inkml:trace contextRef="#ctx0" brushRef="#br0" timeOffset="2375.3701">10884 2035 0,'28'28'94,"-28"0"-78,28-28-1,1 29-15,-1-29 16,0 28 0,0-28-16,-28 28 15,29-28 1,-1 57-16,0-57 15,-28 28-15,28-28 16,-28 28 0,29-28-16,-29 28 15,0 1 1,28-29 0,-28 28 30,0 0-14,0 0-17,0 1-15,0-1 16,0 0 46,-28-28 1,-1 0-47,29 29-1,-28-29 63,0 0-46,0 0-1</inkml:trace>
  <inkml:trace contextRef="#ctx0" brushRef="#br0" timeOffset="3203.8488">11110 1922 0,'0'28'78,"0"0"-62,0 1 0,-28-1-16,28 28 15,-29-27 1,1-1-1,28 0 1,-28-28 15,28 28-15,0 1-16,0-1 16,-28-28-1,28 28 1,0 0-16,-29-28 15,29 29 1,0-1 15</inkml:trace>
  <inkml:trace contextRef="#ctx0" brushRef="#br0" timeOffset="4404.9309">11279 1922 0,'29'0'31,"-1"0"-15,0 0 46,1 0-46,-1 0-16,0 28 15,0-28 1,1 0 0,-29 28-1,28 1-15,-28-1 16,28-28 0,-28 28-16,0 0 15,28-28-15,-28 29 16,29-1-16,-29 0 15,0 0 1,0 1-16,0-1 31,0 0-15,0 0 0,0 1 15,0-1-16,-29-28-15,1 0 16,28 28 0,0 0-16,0 1 15,-28-29 1,28 28 15,-28 0-15,28 1 15,0-1-15,-29-28-16</inkml:trace>
  <inkml:trace contextRef="#ctx0" brushRef="#br0" timeOffset="5325.02">12043 2204 0,'0'-28'31,"28"28"16,0 0-32,1 0 1,-1 0 0,0 0-1,0 0 1,1 0-16,-1 0 15,0 0-15,0 0 16,1 0 0,-1 0-1,-28 28 126</inkml:trace>
  <inkml:trace contextRef="#ctx0" brushRef="#br0" timeOffset="6100.2785">11986 2487 0,'28'0'78,"1"0"-31,-1 0-47,0 0 15,1 0 1,-1 0-16,0 0 15,0 0-15,1 0 47,-1 0-31,0 0 109</inkml:trace>
  <inkml:trace contextRef="#ctx0" brushRef="#br0" timeOffset="7312.7245">13004 2120 0,'0'-29'47,"28"29"-32,-56 0 79,0 0-63,-1 0-31,29 29 16,-28-29 0,0 0-16,0 0 15,-1 28 1,29 0-1,-28-28-15,0 0 16,28 28 0,0 1 15,-29-29-31,29 28 16,-28-28-16,28 28 15,0 0-15,0 1 16,-28-1-1,28 0 1,0 0 15,0 1-15,0-1 0,0 29-1,28-29 16,0 0-31,1-28 16,-1 28 15,0-28-31,1 0 32,-1 0-17,-28 29-15,28-29 16,0 0-1,1 0 1,-29-29 140</inkml:trace>
  <inkml:trace contextRef="#ctx0" brushRef="#br0" timeOffset="8111.096">13202 2430 0,'0'29'110,"0"-1"-110,0 0 31,0 1-31,-28-29 16,28 56-16,-29-56 15,29 28-15,-28 29 16,-29-29-16,29 29 15,0-29 1,28 0-16,0 0 31,-28-28 1,28 29-1,-29-29 47,29-29-62,0 1-1,29-28-15</inkml:trace>
  <inkml:trace contextRef="#ctx0" brushRef="#br0" timeOffset="8979.1607">13202 2346 0,'28'0'31,"0"0"-15,-28 28 15,29-28-15,-29 28-16,28 0 15,0 1-15,-28-1 16,28-28 0,-28 28-1,0 1-15,29-29 16,-29 28-1,0 0-15,28 0 16,-28 1 0,28-1-16,-28 0 15,28 0 1,-28 1-16,0-1 16,0 0-1,29 0 16,-29 1-15,0-1-16,28 0 31,-28 1-31,0-1 32,0 0-32,-28-28 109,-1-28-93,1 0-1</inkml:trace>
  <inkml:trace contextRef="#ctx0" brushRef="#br0" timeOffset="9799.3598">13202 2685 0,'28'0'140,"0"0"-124,1 0-16,-1 0 31,0 0-31,0 0 31,1 28-15,-1-28-16,0 0 62,-28 28 79</inkml:trace>
  <inkml:trace contextRef="#ctx0" brushRef="#br0" timeOffset="46656.0962">14672 6642 0,'0'-28'187,"-28"28"-171,-1 0 0,1 0-1,0 0 1,-1 0-16,-27 0 15,-1 0 1,29 0-16,-28 0 16,27 0-1,29 28 1,-28-28 15,0 28-15,28 0 15,-29-28-15,29 29-16,-28-29 15,0 0-15,28 28 16,0 0-16,-28-28 16,28 28-16,-29-28 15,29 29-15,0-1 31,0 0-15,0 0 0,0 1 15,29-29 0,-29 28 0,28 0-15,0-28-16,0 0 31,-28 29-15,29-29 15,-1 0-31,-28 28 16,0 0-1,28-28-15,1 0 16,-1 0 15,0 0 63,0 0-63,1 0 16,-1 0-47,0 0 16,-28-28-16,28 28 15,29 0-15</inkml:trace>
  <inkml:trace contextRef="#ctx0" brushRef="#br0" timeOffset="47454.6605">14700 6811 0,'0'29'79,"0"-1"-64,0 0 1,0 0-16,0 1 15,0-1 1,0 0-16,0 1 16,0 27-1,-28-56-15,28 57 16,0-29 0,0 0-16,0 0 15,-28-28-15,28 29 16,0 27-16,-29-56 15,29 28 1,0 1 0,0-1-16,0-56 156,0-1-156</inkml:trace>
  <inkml:trace contextRef="#ctx0" brushRef="#br0" timeOffset="50071.3753">14672 6896 0,'28'0'78,"0"0"-31,1 0-32,-1 0 1,0 0 0,0 0-16,1 0 15,-1 0 48,0 0-32,0 0 63,-28 28-94,0 1 47,0-1-32,0 0 1,-28-28 0,28 29-16,-28-1 31,28 0-16,-28-28 1,28 28-16,-57 1 16,57-1-1,0 0 17,-28-28-17,28 28-15,-28-28 16,-1 0-1,29-28 189,0 0-189,29 28 48,-1 0-48,0 0 1,0 0-16,1 0 16,-1-28-16,0 28 15,0 0 32,1 0 47,-1 0-32,-28 28-62,0 0 32,0 0-17,0 1 16,0-1-15,0 0 0,0 0 15,0 1 16,0-1-47,0 0 62,-28-28 1,-1 28-48,1-28 1,0 29 0,0-29-16,-1 0 47,1 0-32,0 0 16,0 0-15,-1 0 15,1 0 32,0 0-32,0 0 0,-1 0 16</inkml:trace>
  <inkml:trace contextRef="#ctx0" brushRef="#br0" timeOffset="301142.0857">19364 1724 0,'0'-28'63,"0"-1"-63,29 29 156,-1 0-125,0 0-15,1 0-1,-29 29 142,0-1-126,0 0 0,0 0-15,-29-28 31,1 0-16,0 0 0,-1 0-31,29-28 16,0 0-1,0 0 1,0-1-16,0 1 16,0 0-1,29 28 1,-1 0 31,0 0-32,1 0 1,-29 28 47,28-28-63,-28 28 46,0 1-30,0-1 0,-28-28-16,28 28 31,0-56 188,0 0-204,0-1 1,-29 29 156,29 29-47,0-1-94,-28-28 63</inkml:trace>
  <inkml:trace contextRef="#ctx0" brushRef="#br0" timeOffset="366520.1659">17357 1724 0</inkml:trace>
  <inkml:trace contextRef="#ctx0" brushRef="#br0" timeOffset="368382.245">21767 1752 0</inkml:trace>
  <inkml:trace contextRef="#ctx0" brushRef="#br0" timeOffset="369598.0952">19506 113 0</inkml:trace>
  <inkml:trace contextRef="#ctx0" brushRef="#br0" timeOffset="370797.6255">19562 3505 0</inkml:trace>
  <inkml:trace contextRef="#ctx0" brushRef="#br0" timeOffset="372762.8092">17951 2939 0,'0'-28'47</inkml:trace>
  <inkml:trace contextRef="#ctx0" brushRef="#br0" timeOffset="374013.6188">21372 2911 0</inkml:trace>
  <inkml:trace contextRef="#ctx0" brushRef="#br0" timeOffset="375112.501">21287 593 0</inkml:trace>
  <inkml:trace contextRef="#ctx0" brushRef="#br0" timeOffset="376393.7466">18008 424 0</inkml:trace>
  <inkml:trace contextRef="#ctx0" brushRef="#br0" timeOffset="378525.4512">18092 395 0,'0'-28'47,"-28"28"109,28 28-124,-28-28-17,28 29-15,0-1 32,-28-28-32,-1 0 31,29 28 0,-28-28-31,28 29 16,-28-29-16,28 28 31,-29-28-15,29 28-16,-28 0 15,0-28 16,28 29 1</inkml:trace>
  <inkml:trace contextRef="#ctx0" brushRef="#br0" timeOffset="379853.576">17668 932 0,'0'29'78,"0"-1"-62,0 0 15,0 1 0,-28-29-15,28 28-16,0 0 15,0 0 1,0 1 0,0-1-1,-28-28 1,28 28-16,-28-28 15</inkml:trace>
  <inkml:trace contextRef="#ctx0" brushRef="#br0" timeOffset="380809.237">17442 1583 0,'0'28'109,"0"28"-93,0 1 0,0-29-1,-28 29 1,28-1-16,0-28 16,0 1-16,0-1 15,0 0 141</inkml:trace>
  <inkml:trace contextRef="#ctx0" brushRef="#br0" timeOffset="381735.9382">17499 2515 0,'28'0'62,"-28"29"-46,28-29-16,-28 28 15,0 0 1,29-28 0,-29 28-16,28-28 15,-28 29 1,28-1 31</inkml:trace>
  <inkml:trace contextRef="#ctx0" brushRef="#br0" timeOffset="382599.8247">17866 2883 0,'28'0'78,"1"56"-46,-1-56-32,0 0 15,-28 29-15,0-1 16,29-28 0,-1 0-16,0 28 15,0 0 1,1 1-16,-1-29 15,0 28 1,0-28-16,-28 28 16,29 0-1,-58-28 126,1 0-125,0-28-1</inkml:trace>
  <inkml:trace contextRef="#ctx0" brushRef="#br0" timeOffset="383761.7255">18714 3307 0,'0'28'62,"29"-28"-62,-29 28 16,28-28-16,-28 28 16,28-28-1,0 0 1,-28 29-1,29-29-15,-1 0 16,0 0-16,0 0 16,1 0-1,-1 0 1,0 0 15,1 0-15,-1 0-1,-28 28-15,28-28 16,-28 57 78,28-29-79</inkml:trace>
  <inkml:trace contextRef="#ctx0" brushRef="#br0" timeOffset="384592.9261">19336 3505 0,'28'0'15,"1"0"17,-1 0-32,0 0 31,1 0-31,-1 0 16,0 0-1,0 0 1,-28 28-16,29-28 15,-1 0-15,0 0 47,0 0-15,1 0-1,-1 0 47,0 0 31</inkml:trace>
  <inkml:trace contextRef="#ctx0" brushRef="#br0" timeOffset="385499.3955">20269 3505 0,'28'0'47,"1"0"-31,-29-29-1,28 29-15,0 0 16,0 0-16,1 0 15,-1 0 17,-28-28-17,28 28 1,1 0 0,-29-28-1,28 28 1</inkml:trace>
  <inkml:trace contextRef="#ctx0" brushRef="#br0" timeOffset="386366.4659">20835 3335 0,'28'0'16,"0"0"15,0 0-16,1-28-15,-1 28 0,0-29 16,0 29 47,-28-28-63,0 0 15,29 28-15,-29-28 16,0-1 31,28 29-47,0-28 15,0 28-15,-28-28 16,0 0 15,29 28-31,-1 0 47,-28-29-47</inkml:trace>
  <inkml:trace contextRef="#ctx0" brushRef="#br0" timeOffset="387414.9896">21287 2996 0,'28'0'63,"-28"-28"-63,0-1 15,28 29 1,-28-56 0,0 27-16,29 1 15,-29-28 1,0 27-16,0 1 15,0 0-15,0 0 16,0-1 0,0 1-1,28 28 17</inkml:trace>
  <inkml:trace contextRef="#ctx0" brushRef="#br0" timeOffset="388515.7624">21513 2402 0,'57'0'31,"-1"-28"-15,1 0 0,27-1-16,-55-27 15,-1-1-15,0 29 16,-28 0-16,28 28 15,-28-28-15,0-1 16,29 1 0,-1 0-1,-28 0 1,0-1 46</inkml:trace>
  <inkml:trace contextRef="#ctx0" brushRef="#br0" timeOffset="389386.0783">21767 2007 0,'0'-29'94,"0"-27"-94,0 27 15,29 1-15,-29-57 16,28 29-16,0 28 16,-28-29-16,0 29 15,0 0 1,0-1-16,0 1 15,0 0 17,0 0-17,0-1 1,0 1 0,0 0 62</inkml:trace>
  <inkml:trace contextRef="#ctx0" brushRef="#br0" timeOffset="390052.7511">21796 1187 0,'0'-28'31,"0"-1"16,0 1-47,0 0 16,-29 0-1,1-1-15,28-27 16,0 27-16,0 1 16,-28 28-16,28-28 31,-28 28-16,28-28-15,-29 28 16,29-29 0,-28 29 15</inkml:trace>
  <inkml:trace contextRef="#ctx0" brushRef="#br0" timeOffset="390781.1081">21428 622 0,'0'-29'47,"-28"29"-32,28-28 1,-28 28-16,-1-28 16,1 0-16,0-1 15,28 1-15,-57 0 16,29-1-16,0 29 16,28-28-1,-29 0 16,1 0-31,0-1 16,0 29 15</inkml:trace>
  <inkml:trace contextRef="#ctx0" brushRef="#br0" timeOffset="391700.1072">20524 226 0,'0'0'0,"0"-28"15,-29 28-15,29-29 16,0 1 78,-28 28-63,0 0-16,-1 0 1,1 0 0,0 0 15,0-28 16,-1 28-32,1 0 1,0 0 0,28-28-16,-28 28 15,-1 0 1,1 0 0,28-29-1</inkml:trace>
  <inkml:trace contextRef="#ctx0" brushRef="#br0" timeOffset="392457.5118">19958 113 0,'-28'0'16,"0"0"-1,-1 0-15,1 0 16,-28 0 0,27 0-16,-27 0 15,27 0-15,1 0 16,0 0-16,0 0 31,-1 0-31,1 0 16,0 0 15,0 0-15,28 28 30,-29-28-14</inkml:trace>
  <inkml:trace contextRef="#ctx0" brushRef="#br0" timeOffset="393534.446">18771 282 0,'-28'0'140,"-1"0"-140,1 0 16,0 0 0,-1 0-1,1 0 1</inkml:trace>
  <inkml:trace contextRef="#ctx0" brushRef="#br0" timeOffset="396595.8759">19167 1526 0,'-29'0'172,"1"-28"-157,0 28 1,0 0-16,28-28 16,-29 28-16,-27-29 15,56-27-15,0 27 16,-29 29-16,1 0 15,0-28 1,0 28-16,28-28 16,-29 28-16,-27-28 15,28-1 1,28 1-16,-29 0 16,1 28-1,28-28-15,-28 28 16,28-29-1,-29 1-15,1 0 16,0 0 0,28-1-1,-28 29-15,28-28 16,0 0 0,-29-1-16,1 29 15,0 0 1,28-28 15,-28 0-15,-1 28-1,29-28-15,0-1 16,-28 29-16,28-28 16,-28 28-16,0 0 31,28-28-31,0 0 15,-29 28 1,1 0 31,28-29-47,0 1 16,0 0-16,-28 28 31,-1-28-16,29-1-15,-28 29 16,28-28 62,-28 28-62,28-28-1,-28 28 1</inkml:trace>
  <inkml:trace contextRef="#ctx0" brushRef="#br0" timeOffset="398141.518">18799 565 0,'28'0'141,"1"0"-110,-1 0-31,0 0 31,0 0-31,1 0 16,-1 0 31,0 28-16,-28 1 47,0-1-62,0 0-1,0 0 48,-28-28-63,28 29 16,-28-29-1,-1 0-15,29 28 16,-28-28-1,28 28 1,-28-28-16,0 28 16,-1-28-1,1 0 1,0 0 0,28 29-1,-28-29 1</inkml:trace>
  <inkml:trace contextRef="#ctx0" brushRef="#br0" timeOffset="398788.0978">18743 622 0,'28'0'63,"-28"28"-63,0 0 16,0 0-1,0 1 1,0 27-1,-28-28 1,28 1-16,0 27 16,-29-56-16,29 28 15,0 1-15,0-1 16,0 0 46,0 1-62,0-1 32</inkml:trace>
  <inkml:trace contextRef="#ctx0" brushRef="#br0" timeOffset="399391.2811">18771 848 0,'28'0'47,"0"0"-31,29 0 15,-1 28-31,-56 0 15,57 0-15,-29-28 16,-28 29-16,57-29 16,-29 28-16,0 0 15,1 1 1,-1-1-16,0 0 16,0 0-1,1 1-15,-1-1 16,-56-28 109,-1-28-110</inkml:trace>
  <inkml:trace contextRef="#ctx0" brushRef="#br0" timeOffset="400621.0592">18827 1837 0,'0'-28'0,"29"28"47,-1 0-47,0 0 16,0 0 0,1 0-16,-1 28 15,0-28 1,-28 28-16,29-28 15,-29 28 32,28-28-31,-28 29-16,0-1 47,0 0-32,0 1 1,0-1-16,0 0 16,-28-28-16,28 28 31,0 1-15,-29-29-1,1 0 95,0 0-95</inkml:trace>
  <inkml:trace contextRef="#ctx0" brushRef="#br0" timeOffset="401447.5879">19025 1639 0,'0'28'109,"0"1"-78,0 27-15,0-28-16,-28-28 15,0 29-15,28-1 16,-29 0 0,29 0-16,-28 1 15,28-1 1,-28 0-16,28 1 62,-28-29 110,-1 0-156</inkml:trace>
  <inkml:trace contextRef="#ctx0" brushRef="#br0" timeOffset="403062.0903">19591 1583 0,'28'0'78,"0"0"-46,0 0-1,1 0-16,-29-29 17,28 29-32,0 0 15,-28-28 1,29 28-16,-1-28 16,0 0-16</inkml:trace>
  <inkml:trace contextRef="#ctx0" brushRef="#br0" timeOffset="404011.4068">20156 1356 0,'-28'0'156,"0"0"-140,28-28 109,28 28-125,0 0 15,29 0 1,-29 0 0,-28-28 31,28 28-1,0 0-46,1-28 16</inkml:trace>
  <inkml:trace contextRef="#ctx0" brushRef="#br0" timeOffset="407272.1196">20495 1159 0,'0'28'156,"29"0"-141,-29 0 17,28-28-1,0 0-15,-28 29-16,28-29 46,1 0 1,-1 0-15,-28-29-17,0 1 48,0 0-1,-28 0-31,-1 28-15,29-29-16,-28 29 78,0-28-47,0 28 48,-1 0-64,29 28 1,0 1-16,0-1 15,0 0 1,0 0 0,0 1 15,29-29-15,-29 28 15,28-28 0,0 0 16,-28-28-31,28-1-1,1 29 1,-29-28-1,0 0 1,0 0 31,-29-1 281,1 29-234,0 0-47,28 29 140</inkml:trace>
  <inkml:trace contextRef="#ctx0" brushRef="#br0" timeOffset="415811.5889">20467 1583 0,'0'28'16,"28"-28"15,-28 28-15,29-28 0,-1 0 15,-28 28-31,28-28 15,0 57 1,1-57 0,-1 28-16,0 0 47,-28 1-16,28-29-16,-28 28 1,0 0 0,0 0-1,0 1 17,0-1-32,0 0 31,-28-28-31,28 29 15,0-1-15,-28 0 32,0 0-32,28 1 31,-29-29-31,29 28 16,-28-56 62,28-1-63</inkml:trace>
  <inkml:trace contextRef="#ctx0" brushRef="#br0" timeOffset="416521.8175">20721 1583 0,'0'28'78,"0"0"-62,-28-28-1,0 28-15,28 1 16,-28-1-16,-1 0 16,1 0-16,28 1 15,-28-29-15,0 56 16,-1-28-16,29 1 31,0-1 0,-28-28-15,28 28 15</inkml:trace>
  <inkml:trace contextRef="#ctx0" brushRef="#br0" timeOffset="417189.8922">20891 1724 0,'28'0'63,"1"0"-48,-1 0 1,-28-28-16,28 28 16,0 0-16,1-29 15,-1 29-15,0 0 31,0 0 16</inkml:trace>
  <inkml:trace contextRef="#ctx0" brushRef="#br0" timeOffset="417921.2555">21061 1498 0,'0'28'47,"0"0"-47,0 1 31,0 27-31,0 1 32,0-29-17,0 0 1,0 0-16,0 1 16,0-1-1,0 0 1,0 0-1,0 1-15,0-1 47,0 0 0,0 1 0,-29-29 94</inkml:trace>
  <inkml:trace contextRef="#ctx0" brushRef="#br0" timeOffset="422367.0139">21456 1639 0,'0'-28'16,"0"0"78,-28 28-32,0 0-31,0 0-31,-1 28 16,1-28 0,0 28-1,28 0-15,0 1 16,0-1 31,0 0-16,0 0-15,28 1-1,-28-1-15,28-28 31,1 28-15,-29 0-16,28-28 16,-28 29-1,28-1 1,0 0 0,-28 1-16,0-1 15,0 0 1,0 0-16,29-28 15,-29 29 1,0-1 0,28 0-1,-28 0 1,-28-28 140,-1 0-140,1 0-1,0 0 1,0-28-16,-1 28 16,29-28-1,-28 28 1,0 0 0,28-28-1,-28 28 1,28-29 78,0 1-94,28 28 31,-28-28-31,0 0 15,28 28-15,0-29 16,1 29 0,-1 0-16,-28-28 15,28 0-15,0 28 16,1 0 140,-1 0-140</inkml:trace>
  <inkml:trace contextRef="#ctx0" brushRef="#br0" timeOffset="429805.6458">20665 1187 0,'-28'0'313</inkml:trace>
  <inkml:trace contextRef="#ctx0" brushRef="#br0" timeOffset="431913.3993">20665 1243 0,'-28'0'187,"-1"0"-171,1 0 31,28-28 594,0 0-626,28 28-15,-28-28 16,0-1-16</inkml:trace>
  <inkml:trace contextRef="#ctx0" brushRef="#br0" timeOffset="462636.1829">678 650 0,'29'0'141,"-1"0"-110,0 0-15,1 0-1,-1 0-15,0 0 16,0 0-16,1 0 15,-1 0 1,0-28-16,0 28 16,1 0-1,-1 0-15,0 0 16,1 0-16,-1 0 16,0 0 15,0 0-16,1 0 1,-29-29 0,28 29-16,0 0 15,0 0 17,1 0-17,-1 0 1,0 0-1</inkml:trace>
  <inkml:trace contextRef="#ctx0" brushRef="#br0" timeOffset="463525.1153">707 989 0,'28'0'63,"-28"28"-47,0 1-1,28-1-15,-28 0 16,29 0-1,-29 1-15,0-1 16,28 28-16,-28-27 16,0-1-1,0 0 32,0-56 109,0 0-140</inkml:trace>
  <inkml:trace contextRef="#ctx0" brushRef="#br0" timeOffset="464576.9046">820 961 0,'28'0'78,"0"0"-47,1 0-15,-1 0 0,0 0-1,0 0 1,1 0 0,-1 0 15,0 0-16,1 0 17,-29 28 108,0 0-124,0 1-16,0-1 16,0 0-16,0 29 15,0-29 1,-29 0-16,29 0 15,0 29-15,-28-57 16,28 28 0,-28-28 140</inkml:trace>
  <inkml:trace contextRef="#ctx0" brushRef="#br0" timeOffset="465149.6061">876 1300 0,'0'-28'78,"29"28"-63,-1 0-15,28 0 16,-27 0 0,-1 0-1,0 0-15,-28-29 16,29 29-16,-1 0 16,0 0-1</inkml:trace>
  <inkml:trace contextRef="#ctx0" brushRef="#br0" timeOffset="466467.577">1385 904 0,'0'28'125,"0"1"-109,28-1-1,-28 0 1,0 29-16,29-57 16,-29 28-16,0 0 15,0 1 1,0-1-1,0 0 1,0 0 15,0 1-15,0-1 0,0 0-1,0 0 16,0 1-15,0-1 0,0 0-1,0 1-15,0-1 16,0 0-16,0 0 16,0 1-16,0-1 15,0 0-15,0 0 16,0 1-1,0-1 1,0 0 15,0 0-15,-29-28 125,-27-28-110,28 0-31,-1 28 15,29-28-15,-28 28 16,28-29 0,-28 29-1,28-28 1,-28 28 0,-1 0-1,29-28 1,-28 0-16,28-1 31</inkml:trace>
  <inkml:trace contextRef="#ctx0" brushRef="#br0" timeOffset="467741.0478">2035 678 0,'0'-28'15,"-28"56"157,0-28-172,0 0 32,-1 28-32,29 1 15,-28-29 1,0 0 15,0 0-31,28 28 16,0 0-16,-29-28 15,1 28 1</inkml:trace>
  <inkml:trace contextRef="#ctx0" brushRef="#br0" timeOffset="468776.0003">2035 763 0,'0'28'78,"0"0"-63,0 1 17,0-1 15,0 0-32,0 0 16,0 1 1,0-1-32,0 0 15,0 1 1,0-1 0,0 0-1,0 0 1,0 1-1,0-1-15,0 0 16,0 0 0,0 1-1,0-1 1,0 0-16,0 0 16,0 29-1,0-29-15,0 1 16,0-1-16,0 0 15,0 0-15,0 1 16,0-1-16,0 0 16,0 0-16,0 1 15,0-1 1,0 0-16,0 0 16,0 1 62,-28-29 15,28-29-77</inkml:trace>
  <inkml:trace contextRef="#ctx0" brushRef="#br0" timeOffset="469507.7049">2375 452 0,'0'28'78,"0"1"-78,0 27 16,0-28-16,0 1 31,0-1-15</inkml:trace>
  <inkml:trace contextRef="#ctx0" brushRef="#br0" timeOffset="470451.1234">2290 735 0,'28'0'109,"0"0"-93,1 0 0,-1 0-16,-28-29 15,28 29 1,0 0-16,1 0 15,-29-28 1,28 28 0,0 0-1,1 0 32,-1 0-16,0 0 32,0 0-32,1 0 0,-1 0 63</inkml:trace>
  <inkml:trace contextRef="#ctx0" brushRef="#br0" timeOffset="471397.5474">2346 961 0,'29'0'125,"-1"0"-109,0 0-1,0 0 32,1 0-31,-29-29 62,28 29-63</inkml:trace>
  <inkml:trace contextRef="#ctx0" brushRef="#br0" timeOffset="472269.274">2290 1187 0,'28'0'125,"0"0"-125,1 0 15,-1 0 1,0 0 0,0 0 15,1 0-15,-1 0 77</inkml:trace>
  <inkml:trace contextRef="#ctx0" brushRef="#br0" timeOffset="472862.3459">2233 1441 0,'0'29'78,"0"27"-63,0 1 1,29-57-16,-1 84 16,-28-55-1,0-1-15,0 0 16,0-56 125,0 0-141,0-29 15</inkml:trace>
  <inkml:trace contextRef="#ctx0" brushRef="#br0" timeOffset="473739.4094">2290 1356 0,'28'0'125,"0"0"-125,1 0 16,55 0-16,-55 0 16,-1 0-16,0 0 15,1 0 1,-1 0-16,0 0 15,0 0 17,1 0-32,-1 0 78,-28 29 16,28-29-79,-28 28 1,0 29-16,0-29 15,-28 0-15,28 29 16,-28-1-16,28-28 16,0 1-1,-29-29 126,1 0-125,0 0-1,-29 0-15</inkml:trace>
  <inkml:trace contextRef="#ctx0" brushRef="#br0" timeOffset="474218.4356">2431 1696 0,'0'-29'78,"0"1"-47,28 28-31,29 0 16,-29-28-16,1 0 15,-1 28 1</inkml:trace>
  <inkml:trace contextRef="#ctx0" brushRef="#br0" timeOffset="523838.0491">11647 17947 0,'28'0'125,"1"0"-110,-1 0 1,28 0 0,29 0-1,0 0 1,-57 0-16,29 0 16,28 0-16,-57 0 15,57 0-15,-1 0 16,-27 0-16,0 0 15,27 0-15,-55 0 16,27 0-16,-28 0 16,29 0-16,28 0 15,-57 29 1,57-29-16,0 0 16,-29 0-16,29 0 15,28 0-15,-56 0 16,27 0-16,1 0 15,-28 0-15,-1 0 16,29 0-16,-57 0 16,29 0-16,-29 0 15,57 0-15,-28 0 16,-1 0-16,29 0 16,0 0-16,-29 0 15,1 0-15,28 0 16,-57 0-16,28 0 15,-27 0-15,55 0 16,-27 0-16,0 0 16,27 0-16,1 0 15,-28 28 1,56-28-16,-28 0 16,-1 0-16,1 0 15,-28 0-15,28 0 16,-57 0-16,28 0 15,-27 0-15,-1 0 16,0 0-16,0 0 16,29 28-16,-1-28 15,1 29-15,28-29 16,0 0-16,-57 28 16,57-28-16,0 0 15,-29 0-15,1 0 16,27 0-16,-55 0 15,-1 0-15,28 0 16,-27 0-16,27 0 16,-27 0-16,27 28 15,29-28 1,-29 0-16,1 0 16,56 0-16,-85 0 15,57 0-15,-28 0 16,-29 0 93,0 0-93,0-28-1,1 28 1,-1 0-16,0-28 16,1 28-16,-1 0 15,0 0 1,0 0-16,1 0 16,-1 0-1,0 0 16,0 0-15,1 0 0,-1 0 15,0 0 16,1 0-32,-1 0-15,0-29 16,0 29-16,29 0 16,-29 0-16,0 0 15,-28-28 1,29 28 0</inkml:trace>
  <inkml:trace contextRef="#ctx0" brushRef="#br0" timeOffset="526068.5815">14078 15093 0,'0'28'125,"0"0"-109,0 29 0,28-1-1,-28-27-15,0-1 16,0 28 0,0 1-1,0-29-15,29 29 16,-29-29-1,0 0 1,0 1 0,0-1 15,28 0-31,-28 29 16,0-29-1,0 0 1,0 0-16,28 1 15,-28 27 1,0-28-16,0 29 16,0 28-1,0 0 1,0-57-16,0 28 16,0 29-16,0-57 15,0 29-15,0-29 16,0 29-16,0-29 15,0 0-15,0 29 16,0-29-16,0 0 16,0 29-16,0 28 15,0-29 1,0 1 0,0-1-16,0 1 15,0-29-15,0 29 16,0-1-16,0-28 15,-28 29-15,28-1 16,0-27 0,0 55-16,0-55 15,0 56-15,-28-29 16,28-28-16,0 57 16,0-28-16,-29-1 15,29 1-15,0-1 16,0-28-16,0 29 15,0-29-15,0 29 16,0-1-16,0-27 16,0 27-16,0 29 15,0-57-15,0 57 16,0-57-16,0 29 16,0-1-16,0-27 15,0-1-15,0 28 16,0 1-1,0-29 1,0 29 0,0-1-1,0-28-15,0 1 16,0-1-16,0 0 16,0 1-1,0-1-15,0 0 16,0 0-1,0 1 1,0-1 15,-28-28 79,0 0-95</inkml:trace>
  <inkml:trace contextRef="#ctx0" brushRef="#br0" timeOffset="527470.1271">13909 15375 0,'0'-28'78,"0"0"-62,0 0-1,0-29 1,28 29-1,-28 0-15,0-1 16,28 29 0,0-28 15,-28 0-31,0 0 78,29 28-62,-29-57-16,0 29 31,28 28-15,0 0 155,0 0-155,-28 28-16,29-28 16,-29 57-16,0-29 15,28-28 1,0 56-16,-28-27 16,28-29-16</inkml:trace>
  <inkml:trace contextRef="#ctx0" brushRef="#br0" timeOffset="529201.5148">17810 17806 0,'28'0'109,"0"0"-93,0 0 15,1 0-31,-29 28 16,28-28-1,0 29-15,1-29 16,-29 28-16,28-28 31,0 0-15,0 28-1,1 0-15,-1 1 16,0-1 0,0 0 46,1-28-15,-29 29-31,0-1 77,-29-28-77,1 56 0,0-56-16,28 29 15,-28-29-15,-1 0 16,1 28 0,0 0-1,0 0-15,-1-28 16,1 29-16,0-29 15,-1 0 157,29 28-172,-28-28 16</inkml:trace>
  <inkml:trace contextRef="#ctx0" brushRef="#br0" timeOffset="537583.9441">15576 17015 0,'0'28'406,"0"0"-390,-28-28 46,0 0-46,28-28-16,-28 28 15,28-28 17,28 28 77,0 0-62,-28 28 47,0-56 62,0-1-156,28 29 109,-28 29-78,-28-29 266,28-29-281,-28 29 0</inkml:trace>
  <inkml:trace contextRef="#ctx0" brushRef="#br0" timeOffset="540418.7608">16000 17071 0,'-28'0'203,"0"0"-203,0 0 79,-29 0-64,57 29-15,-28-29 16,28 28-1,-28-28-15,28 28 32,0 0 30,0 1-31,28-1-31,0 0 32,-28 0-17,28-28-15,-28 29 16,29-29 0,-29 28 15,28-28-31,-28 28 15,28-28-15,-28 28 32,28 1-17,-28-1 1,0 0 31,29-28-47,-29 29 47,0-1 15,0 0-46,0 0 15,-29-28-15,1 0 15,0 0-15,28 29-1,-28-29 1,-1 0-16,1 0 15,28 28-15,-28-28 16,0 0 0,-1 0-1,1 0 1,0-28 0,-1-1-16,1 1 15,0-28-15,0 27 16,28-27 46,0 27-30,28 29-32,0 0 15,-28-28-15,0 0 16,28 28-16,1 0 31,-1 0 32,0 0-32</inkml:trace>
  <inkml:trace contextRef="#ctx0" brushRef="#br0" timeOffset="558437.4854">13371 14414 0,'29'0'93,"-1"0"-77,0 0 15,0 0-15,1 29-16,-1-1 16,0-28-1,-28 28 1,29-28-16,-1 0 15,-28 29 1,28-29-16,0 0 16,1 28-1,-29 0 1,28-28-16,0 28 16,0-28-16,-28 29 15,29-1 1,-1-28-16,-28 28 15,28-28 1,-28 28-16,29 1 16,-1-29 15,-28 28-31,28 0 16,0-28-1,-28 28-15,0 1 16,29-1-16,-1-28 15,-28 28 1,28-28 0,-28 28-16,28-28 15,1 0 1,-29 29-16,0-1 16,28 0-1,0-28-15,-28 29 16,28-29-1,-28 28-15,29-28 16,-1 0-16,-28 28 16,28 0-1,1-28 1,-29 29 0,28-1-1,0 0-15,0-28 16,1 28 15,-1-28-31,-28 29 16,28-29-1,0 0 1,1 28-16,-29 0 16,0 0-16,28-28 15,0 0-15,1 0 16,-29 29-1,28-29-15,0 28 16,0-28 0,1 0-16,-29 28 15,28-28-15,-28 28 16,28-28-16,0 29 16,1-29-1,-1 0 1,28 28-1,-27-28-15,-1 28 16,0 1-16,1-29 16,27 0-1,-28 56-15,29-28 16,-29 1 0,0-29-1,1 28-15,-1 0 16,0-28-1,1 28-15,-29 1 16,28-29-16,0 0 16,0 0-16,-28 28 15,57-28-15,-29 28 16,-28 0-16,28-28 16,1 0-16,-1 29 15,0-1 1,0 0-16,1-28 15,-1 29-15,0-1 16,1-28 0,-1 0-16,-28 28 15,28 0-15,0 1 16,1-1-16,-29 0 16,56 0-16,-28-28 15,1 57-15,-1-29 16,0-28-16,1 28 15,-1-28 1,0 29-16,0-29 16,1 28-1,-29 0-15,28 0 16,0-28-16,-28 29 16,28-1-16,1-28 15,-29 28-15,28-28 16,0 29 15,-28-1-31,28-28 16,-28 28-1,29-28-15,-1 28 16,0-28-16,-28 29 16,29-1-16,-1 0 15,0 0 1,29 29-16,-29-29 15,28 0 1,-56 1-16,29-29 16,-1 28-16,0 0 15,29 29 1,-29-29-16,0-28 16,1 28-16,-1 1 15,-28-1-15,56-28 16,-56 28-1,29-28-15,-29 28 0,28-28 16,28 29 0,-56-1-1,29 0-15,-1-28 16,0 28-16,1 1 16,-1-29-16,0 56 15,0-56-15,29 28 16,-57 1-16,56-1 15,-27 0-15,-1 29 16,29-29-16,27 0 16,-27 29-16,-29-1 15,29 1-15,-1-29 16,1 0-16,-29 1 16,29-1-16,-29 0 15,0 0-15,0 1 16,29-1-16,-29 0 15,-28 1-15,57-29 16,-29 28 0,0 28-16,1-56 15,-1 0-15,0 29 16,0-29 0,1 28-16,-1-28 15,0 56-15,0-56 16,1 29-1,-1-1-15,0-28 16,-28 28 0,28-28-16,-28 28 15,29-28-15,-1 0 16,0 29 0,-28-1-1,29-28 1,-1 28-16,0-28 15,-28 28-15,28 1 32,1-29-32,-29 28 31,28-28-31,0 28 16,0 1-16,1-29 31,-29 28-31,28-28 15,-28 28 1,28 0 15,1-28 188,-29 29-188,0-1-15,28-28-16,0 0 94,0 0-32,-28 28-31,29-28 1,-1 0 15</inkml:trace>
  <inkml:trace contextRef="#ctx0" brushRef="#br1" timeOffset="568153.4397">13909 14810 0,'-29'0'78,"-27"28"-62,27 1-16,-55 27 15,-29 57-15,-29 0 16,-27 0-16,56-28 16,-29 56-16,57-56 15,-28-28-15,57-29 16,27 0-16,-55 29 16,27-29-1,1 0-15,-1 29 16,-28-29-16,29 0 15,-1 29-15,1 0 16,27-29-16,1-28 16,0 28-16</inkml:trace>
  <inkml:trace contextRef="#ctx0" brushRef="#br1" timeOffset="569043.6096">14361 15404 0,'-28'28'141,"-1"-28"-141,1 28 15,-57-28-15,29 28 16,-114 1-16,29 27 16,-114 29-16,57-28 15,1 27-15,-30 58 16,29-86-16,29 86 16,-1-114-16,57 28 15,85-27 1,-29-1-16,1-28 15,56 28-15,-28-28 16,-1 0-16</inkml:trace>
  <inkml:trace contextRef="#ctx0" brushRef="#br1" timeOffset="569911.5739">14644 15658 0,'0'28'63,"-57"1"-63,29 27 15,-29 1-15,-28 27 16,-28-27-1,0 28-15,-56 0 16,27 28-16,29 0 16,0-57-16,57 1 15,-1-1-15,0-27 16,29-29 0,0 0-16,28 28 15,-28 0-15,28 0 16,-57-28-16,57 29 15,-56-1-15,27 28 16,-27-56-16,56 29 16,0-1-16,-28 0 15,-1-28 63</inkml:trace>
  <inkml:trace contextRef="#ctx0" brushRef="#br1" timeOffset="570694.1135">15209 16026 0,'-28'0'78,"-29"56"-78,1 1 16,-29-1-16,0 29 16,-28 0-16,-57-1 15,57 30-15,-28-1 16,-1-57-16,58 29 16,-86 28-16,85-28 15,29-29-15,27-27 16,1-1-16,-28 0 15,27 29-15,1-29 16,-28 28 0,56-27-16,-57 27 15,29-28-15,-29 29 16,29-29-16,0 29 16,-1-57-16,1 28 15,28 0-15</inkml:trace>
  <inkml:trace contextRef="#ctx0" brushRef="#br1" timeOffset="571592.2096">15492 16393 0,'-29'28'63,"1"29"-63,-28-1 15,-29 29-15,-28 0 16,0-29-16,-29 57 16,-27 0-16,-1 29 15,57-29-15,-57 0 16,57-28-16,-28 0 15,56-1-15,-28 1 16,28-28-16,0 27 16,57 1-16,-57-28 15,29 28-15,-1-57 16,1 28-16,27 1 16,29-29-16,-28-28 15</inkml:trace>
  <inkml:trace contextRef="#ctx0" brushRef="#br1" timeOffset="572433.7895">16085 16760 0,'0'29'78,"-28"-1"-78,-57 28 16,29 1 0,-29 56-16,-28-28 0,-57 56 15,1 0 1,-29-27-16,-29 55 16,1-28-16,57 1 15,-1-1-15,0-28 16,57 28-16,-28-28 15,28 1-15,28-30 16,0-27-16,29-1 16,56 1-16,-28-29 15,-1-28-15,1 28 16</inkml:trace>
  <inkml:trace contextRef="#ctx0" brushRef="#br1" timeOffset="573264.0425">16990 17184 0,'0'29'47,"-28"-1"-31,-1 0-16,1 0 15,-28 1-15,-1 27 16,0 29-16,-27-28 15,-29 56-15,-29-29 16,29 58-16,-56-1 16,-29 29-16,85-1 15,-57-28-15,29-27 16,-29 27-16,85-56 16,-28 28-16,57-57 15,-29 29-15,56-28 16,-27-29-16,56 0 15</inkml:trace>
  <inkml:trace contextRef="#ctx0" brushRef="#br1" timeOffset="574082.0055">17386 17637 0,'0'28'0,"0"0"15,0 0 1,0 1 0,-29-29-16,1 56 15,0 1-15,-29 27 16,1-27-16,-1 28 16,-28 84-16,1-56 15,27 0 1,-56 1-16,56-58 15,-27 85-15,27-112 16,-28 27-16,57 29 16,0-28-16</inkml:trace>
  <inkml:trace contextRef="#ctx0" brushRef="#br1" timeOffset="574839.6276">17923 18032 0,'0'57'63,"0"28"-48,-29-57 1,1 57-16,-28-1 16,-1 1-1,1 0-15,-1 28 0,29 28 16,-29-56-1,1 0-15,27-28 16,1-1-16,28-28 16,0 1-16,-28-1 15,28 0-15,0 0 16</inkml:trace>
  <inkml:trace contextRef="#ctx0" brushRef="#br2" timeOffset="609524.9927">13682 15997 0,'0'-28'156,"0"0"-140,0-1 0,0 1 15,0 0-16,29 28 1,-1 0-16,0 0 16,0-28-1,1 28 1,-1 0-16,0 0 16,1 0 15,-29 28-16,0 0-15,0 0 16,0 1 15,0-1-15,-29-28-16,29 28 16,-28 1-1,0-1-15,-1-28 31,1 0-31,28 28 16,-28-28 0,0 0-1,-1 0 1,29-28 15,0 0-31,0-1 16,0 1-1,0 0-15,29 28 16,-1-57 0,0 29-1,0 28 1,-28 28 93,0 0-93,0 29-16,0-29 31,-28-56 79,28 0-95,0-1 32,28 29-31,1 0-1,27 0 1,-27 0 0,-1 0-1,-28 29 16,0-1-15,0 0 0,0 1-16,-28-1 31,28 0-31,-29-28 62,1 0-62,0 0 16,28-28-16,-29-29 16,1 1-16,28 27 15,0 1 1,0 0 15,28 28 16,1 0-31,-1 0-16,-28 28 15,0 0 1,0 1 0,0-1-1,-28-28 126,-1 0-110,29-28-15,29 28 77,-1 28-93,-28 0 16,0 1 0,-28-29 62,-1 0-63,1-29 1,0 29-16,28-28 16,28 28 124,-28 28-93,0 1-31,-28-29 93</inkml:trace>
  <inkml:trace contextRef="#ctx0" brushRef="#br2" timeOffset="610753.8432">13569 16280 0,'29'0'94,"-1"0"-94,0 0 16,29 0-1,-1 0 1,-28 0 0,-28 28-16,57 0 15,-29-28-15,-28 57 16,29-57 0,-1 0-16,-28 28 15,0 0 32,28-28-47,-28 29 16,0-1-1,0 0 1,-28 1 0,28-1-16,-28 0 15,28 0 1,0 1-16,-29-29 15,1 0 17,0 0 171</inkml:trace>
  <inkml:trace contextRef="#ctx0" brushRef="#br2" timeOffset="611607.3201">13880 16110 0,'0'29'78,"0"-1"-78,0 0 16,0 0-16,0 1 15,0 27 1,-28-56 0,28 28-16,0 1 15,-28-1-15,28 0 16,-29-28 15,29 28-31,0 1 16,0-1-1,-28 0 1,28 1 0,-28-29-16,28 28 31,0 0 16</inkml:trace>
  <inkml:trace contextRef="#ctx0" brushRef="#br2" timeOffset="612433.6518">13400 16026 0,'28'0'156</inkml:trace>
  <inkml:trace contextRef="#ctx0" brushRef="#br2" timeOffset="612696.796">13598 15686 0,'0'-28'16,"28"28"15,-28-28-16,28 28 17,-28-28-32,28-29 15,29 57 1</inkml:trace>
  <inkml:trace contextRef="#ctx0" brushRef="#br2" timeOffset="612921.1547">13795 15460 0,'29'0'15,"-1"0"-15,0 0 16,1 0 46</inkml:trace>
  <inkml:trace contextRef="#ctx0" brushRef="#br2" timeOffset="613129.0085">14135 15460 0,'0'0'0,"28"0"0,0 28 47,0-28-31,-28 29-16,29-29 15,-1 0-15,0 28 16</inkml:trace>
  <inkml:trace contextRef="#ctx0" brushRef="#br2" timeOffset="613339.0966">14389 15630 0,'0'28'31,"28"-28"-31,-28 28 47,0 1-31,0-1-16</inkml:trace>
  <inkml:trace contextRef="#ctx0" brushRef="#br2" timeOffset="613534.1271">14417 16054 0,'0'28'16,"0"0"-16,0 1 16,0-1-1,0 28 1,0-27-1,0-1-15,0 28 16,-28-27-16</inkml:trace>
  <inkml:trace contextRef="#ctx0" brushRef="#br2" timeOffset="613701.4804">14333 16534 0,'0'29'16,"0"-1"-1</inkml:trace>
  <inkml:trace contextRef="#ctx0" brushRef="#br2" timeOffset="613929.1409">14078 16873 0,'0'29'62,"-28"-29"-62,28 28 16,-28-28-1,-1 0-15,1 0 16,28 28-16,-28-28 16,-29 0-1</inkml:trace>
  <inkml:trace contextRef="#ctx0" brushRef="#br2" timeOffset="614147.6285">13428 16817 0,'0'-28'78,"-28"28"-62,-1-29-16,29 1 15,0 0-15,0-29 16</inkml:trace>
  <inkml:trace contextRef="#ctx0" brushRef="#br2" timeOffset="614482.9698">13428 15997 0,'0'-28'0,"0"56"0,0-84 16,0 27 0,0 1 15,0 0-16,0 0 1</inkml:trace>
  <inkml:trace contextRef="#ctx0" brushRef="#br2" timeOffset="615158.1309">12947 15291 0,'0'0'0,"0"28"78,0 0-62</inkml:trace>
  <inkml:trace contextRef="#ctx0" brushRef="#br2" timeOffset="615607.2844">12863 16054 0,'0'28'31,"0"29"-15,0-1-1,0 29 1,0-29-16,28 57 16,-28-28-16,0 57 15,0-86-15,0 29 16,0 0-16,0-1 15,-28-55-15,28-1 16,0 0-16,0 29 109,28-1-93,28 29 0,-56-57-1</inkml:trace>
  <inkml:trace contextRef="#ctx0" brushRef="#br2" timeOffset="615721.1423">12947 17297 0</inkml:trace>
  <inkml:trace contextRef="#ctx0" brushRef="#br2" timeOffset="615894.013">13004 17354 0,'113'28'78,"-28"29"-78</inkml:trace>
  <inkml:trace contextRef="#ctx0" brushRef="#br2" timeOffset="616072.6351">14219 17580 0,'29'0'31,"-1"0"16,29 0-31</inkml:trace>
  <inkml:trace contextRef="#ctx0" brushRef="#br2" timeOffset="616258.8855">14954 17439 0,'29'-29'16,"-1"29"-16,-28-56 16,28 28-16,1-1 15,27 1-15,1-28 16,27-1-16,30-28 15</inkml:trace>
  <inkml:trace contextRef="#ctx0" brushRef="#br2" timeOffset="616987.4276">14163 14471 0,'0'0'0,"-85"0"0,0 0 16,-56 0-1,-29 0 1,29 0 0,56 0-1,57 0 1,0 28 0,-29 29-1</inkml:trace>
  <inkml:trace contextRef="#ctx0" brushRef="#br2" timeOffset="617256.0082">12919 14951 0,'0'0'0,"-56"29"16,27-29-16,1 28 16,-29 0-1,29-28 1,0 29-16,28-1 15,-28 0-15,-1 29 16,29-1-16,-28 29 16,0-57-16,28 57 15,0-57-15,0 29 16,0-29 0,0 0-16</inkml:trace>
  <inkml:trace contextRef="#ctx0" brushRef="#br2" timeOffset="620476.4737">12325 16336 0</inkml:trace>
  <inkml:trace contextRef="#ctx0" brushRef="#br2" timeOffset="620699.3545">12439 16873 0,'0'0'0,"0"29"0,0-1 47,28 0-47,0 0 16,-28 29-16</inkml:trace>
  <inkml:trace contextRef="#ctx0" brushRef="#br2" timeOffset="620915.3802">12665 17495 0,'28'0'31,"-28"29"-31,28-29 15,0 56-15,29 1 16,0-29 0</inkml:trace>
  <inkml:trace contextRef="#ctx0" brushRef="#br2" timeOffset="621116.9524">13513 18032 0,'28'0'15,"0"0"17,-28 29-17,29 27-15,55-56 16</inkml:trace>
  <inkml:trace contextRef="#ctx0" brushRef="#br2" timeOffset="621309.7777">14304 18343 0,'29'0'78,"-1"0"-78,28 0 15,29 28-15</inkml:trace>
  <inkml:trace contextRef="#ctx0" brushRef="#br2" timeOffset="621497.902">16227 18400 0,'28'0'32,"-28"-29"-32,28 29 15,0 0-15,1-28 16,27 28-16</inkml:trace>
  <inkml:trace contextRef="#ctx0" brushRef="#br2" timeOffset="640968.157">14417 14528 0,'29'0'78,"-29"28"-62,28-28-16</inkml:trace>
  <inkml:trace contextRef="#ctx0" brushRef="#br2" timeOffset="641312.9338">14813 14810 0,'0'28'78,"28"-28"-78</inkml:trace>
  <inkml:trace contextRef="#ctx0" brushRef="#br2" timeOffset="641547.9818">14983 15036 0,'0'29'31,"28"-29"-15,-28 28-16,28 0 16</inkml:trace>
  <inkml:trace contextRef="#ctx0" brushRef="#br2" timeOffset="641774.991">15237 15517 0,'0'0'0,"0"56"16,0 1 0,0-1-1,0-27 1,0 55-1</inkml:trace>
  <inkml:trace contextRef="#ctx0" brushRef="#br2" timeOffset="641983.519">15237 16195 0,'0'28'63,"0"1"-47,0-1-16,0 28 15</inkml:trace>
  <inkml:trace contextRef="#ctx0" brushRef="#br2" timeOffset="642258.4174">15265 16817 0,'0'0'0,"0"28"110</inkml:trace>
  <inkml:trace contextRef="#ctx0" brushRef="#br2" timeOffset="642992.2146">15039 18145 0,'29'29'78,"-29"-1"-78,28 0 16</inkml:trace>
  <inkml:trace contextRef="#ctx0" brushRef="#br2" timeOffset="643232.168">15520 18202 0,'0'-28'47,"0"-1"0,0 1-32,0 0-15</inkml:trace>
  <inkml:trace contextRef="#ctx0" brushRef="#br2" timeOffset="643434.0451">15576 17919 0,'29'0'0,"-29"-28"16,0 0-1,28 28-15,-28-29 16,28 29-1,-28-28 1,28 0-16,-28 0 16,29-1-16,27 1 15</inkml:trace>
  <inkml:trace contextRef="#ctx0" brushRef="#br2" timeOffset="643617.338">15887 17524 0,'29'0'16,"-29"-29"15,0 1-15</inkml:trace>
  <inkml:trace contextRef="#ctx0" brushRef="#br2" timeOffset="643828.4545">16000 17184 0,'0'0'0,"29"-28"0,-1 28 16,-28-56-1,28 56 17,-28-29-17,0 1-15</inkml:trace>
  <inkml:trace contextRef="#ctx0" brushRef="#br2" timeOffset="644221.6247">16114 16563 0,'0'0'0,"0"-29"0,0-27 32,0 27-32,0-27 15,0-1 1,0 1-1,0-1 1,0-84 15,0 113-31,-29 0 0,29-1 16,0-27 0,-28 27-1,28 1-15,-28-28 31</inkml:trace>
  <inkml:trace contextRef="#ctx0" brushRef="#br2" timeOffset="644416.3687">16029 15630 0,'0'0'0</inkml:trace>
  <inkml:trace contextRef="#ctx0" brushRef="#br2" timeOffset="644625.1114">15972 15149 0,'0'0'0,"0"-28"47,0 0-32</inkml:trace>
  <inkml:trace contextRef="#ctx0" brushRef="#br2" timeOffset="644835.1227">15916 14754 0,'0'0'16,"0"-29"-16,-29 29 0,29-28 15,0 0 48,0 0-63,-28 28 15,28-29-15,-28-27 16,0-1 0</inkml:trace>
  <inkml:trace contextRef="#ctx0" brushRef="#br2" timeOffset="645158.3647">15520 14188 0,'-28'0'16</inkml:trace>
  <inkml:trace contextRef="#ctx0" brushRef="#br2" timeOffset="645526.4562">15039 14019 0,'0'0'0,"-56"-28"0,-1 28 16,1-29 0,27 29-16,1 0 15,0 0 1,0 0 31,-1 0-16,1 0-31</inkml:trace>
  <inkml:trace contextRef="#ctx0" brushRef="#br2" timeOffset="645788.4093">13993 14047 0,'0'0'0,"-56"0"0,-29 0 15,57 0 1,-85 0 0,56 0-1,29 0 1,0 0 15,-29 28-15,29-28-16,-255 85 31,170-28-31</inkml:trace>
  <inkml:trace contextRef="#ctx0" brushRef="#br2" timeOffset="646011.9505">12721 14301 0,'-28'0'94,"0"29"-79,-1 55-15,1-55 16,-28 56-1,-1-1-15</inkml:trace>
  <inkml:trace contextRef="#ctx0" brushRef="#br2" timeOffset="646295.7551">12099 15121 0,'0'28'0,"0"-56"0,-28 85 16,0-29-16,-1 57 16,1-29-1,-28 1 1,56-29 15,0 28-31,-29-27 31,1-1-15,28 57 0</inkml:trace>
  <inkml:trace contextRef="#ctx0" brushRef="#br2" timeOffset="646776.2461">12269 16930 0,'0'0'0,"28"0"0,-28 28 63,0 0-48</inkml:trace>
  <inkml:trace contextRef="#ctx0" brushRef="#br3" timeOffset="717084.0813">15265 14838 0,'0'-28'172,"0"0"-141,0 0-31,0-1 47,29 29-16,-1 0 0,0 0-15,1 29 46,-29-1-46,0 0 0,0 0-1,28-28 1,-28 29 15,-28-29 79,-1 0-95,1 0 1,0 0-16,-1 0 15,29-29-15,-28 1 16,0 28-16,28-28 16,0 0-1,28 28 63,0 0-46,1 0-32,-1 28 15,0-28 1,1 0 0,-29 28 15,0 0-16,-29-28 64,1 0-48,0 0-31,-1 0 15,1 0 17,0-28-17,28 0 79,28 28-78,0 0-1,1 0 1,-1 0-16,0 0 47,-28 28-32,0 0 1,29-28-16,-29 29 16,0-1-1,0 0-15,-29-28 78,1 0-46,0 0-32,-1 0 15,29-28-15,-28 0 16,28-1 0,0-27-16,0 28 15,0-1 1,28 29 31,1 0-32,-1 0-15,0 0 16,1 57-16,-1-57 16,-28 28-1,0 0 1,0 1-1,0-1 32,-28-28 0,-1 0-31,29-28-1,0-1-15,-28 29 16,28-28-16,0 0 16,28 28 46,1 0-46,-1 0-1,-28 28 48,-28-28-16,-1 0-16,1 0-15,56 0 93</inkml:trace>
  <inkml:trace contextRef="#ctx0" brushRef="#br3" timeOffset="720537.2083">14841 14641 0,'0'28'78,"-28"0"-31,28 0-47,-28-28 15,28 29-15,0-1 16,0 28 0</inkml:trace>
  <inkml:trace contextRef="#ctx0" brushRef="#br3" timeOffset="720793.0675">14728 15178 0,'0'28'31,"0"0"-15,0 0 62</inkml:trace>
  <inkml:trace contextRef="#ctx0" brushRef="#br3" timeOffset="722133.5153">14813 14754 0,'0'28'125,"0"0"-109,0 0-16,0 1 16,0-1 15,0 0-31,0 0 16,0 1-1,0-1-15,-28-28 16,28 28-16,0 1 15,0-1 1,0 0 0,-28-28-1,28 28-15,-29-28 16,29 29 0,0-1 15,0 0 0,0 0-15,0 1-16,0-1 31,29 0-15,-1-28 30,-28 28-46,0 1 110,28-1-95</inkml:trace>
  <inkml:trace contextRef="#ctx0" brushRef="#br3" timeOffset="722369.8218">14983 15488 0,'28'0'47,"-28"29"-15,28-29-17,-28 28-15,29-28 16</inkml:trace>
  <inkml:trace contextRef="#ctx0" brushRef="#br3" timeOffset="722588.1321">15265 15743 0,'29'0'125</inkml:trace>
  <inkml:trace contextRef="#ctx0" brushRef="#br3" timeOffset="722784.0303">15548 15799 0,'28'0'78,"1"0"-78,-1 0 16,57 0-16</inkml:trace>
  <inkml:trace contextRef="#ctx0" brushRef="#br3" timeOffset="722981.8554">16255 15743 0,'0'-28'94,"0"-1"-79</inkml:trace>
  <inkml:trace contextRef="#ctx0" brushRef="#br3" timeOffset="723223.276">16255 14923 0,'0'0'0</inkml:trace>
  <inkml:trace contextRef="#ctx0" brushRef="#br3" timeOffset="723602.3061">16114 14641 0,'0'0'0,"-29"-29"16,29 1 62,-28 28-62,0 0-16,-1-28 15,-27 0-15,28-1 16,-1 29-16,-27 0 16,56-28-1,-57 0-15,1-1 16,-1 29-1,29 0-15,0 0 16,-1 0-16,1 0 31,0 0 16</inkml:trace>
  <inkml:trace contextRef="#ctx0" brushRef="#br3" timeOffset="723800.1474">15350 14358 0,'-28'0'16,"28"28"-1,-28-28 1</inkml:trace>
  <inkml:trace contextRef="#ctx0" brushRef="#br3" timeOffset="724064.8604">15011 14386 0,'0'0'0,"-28"0"15,-1 0-15,1 0 63,28 28-48,0 1 17,-28-29-17</inkml:trace>
  <inkml:trace contextRef="#ctx0" brushRef="#br3" timeOffset="724963.0427">14333 14612 0</inkml:trace>
  <inkml:trace contextRef="#ctx0" brushRef="#br3" timeOffset="725219.4199">14304 15121 0,'0'0'15,"0"57"-15,0-29 16,0 0-1,0 0 1,0 1 0,-28-1-1,28 0 1,0 57 0</inkml:trace>
  <inkml:trace contextRef="#ctx0" brushRef="#br3" timeOffset="725440.2425">14276 15573 0,'28'0'47,"1"0"-16,-29 29 1,0-1-17</inkml:trace>
  <inkml:trace contextRef="#ctx0" brushRef="#br3" timeOffset="725667.2544">14446 15884 0,'28'0'16,"-28"28"-16,0 1 47,0-1-32,28 0-15,0-28 16,1 57-16,-29-29 16</inkml:trace>
  <inkml:trace contextRef="#ctx0" brushRef="#br3" timeOffset="725871.326">14728 16195 0,'29'0'16,"-29"28"0,28-28 31,0 29-32,0-29 1</inkml:trace>
  <inkml:trace contextRef="#ctx0" brushRef="#br3" timeOffset="726057.181">14954 16308 0,'29'0'47,"-1"0"0,29 0-32</inkml:trace>
  <inkml:trace contextRef="#ctx0" brushRef="#br3" timeOffset="726243.69">15520 16280 0,'28'0'0,"0"0"94,29 0-94,-1-28 16</inkml:trace>
  <inkml:trace contextRef="#ctx0" brushRef="#br3" timeOffset="726611.6661">16481 16082 0,'28'0'31,"1"0"47,-29-56-78</inkml:trace>
  <inkml:trace contextRef="#ctx0" brushRef="#br3" timeOffset="726814.1226">16820 15630 0,'29'-28'94,"-29"-1"-79,0 1-15</inkml:trace>
  <inkml:trace contextRef="#ctx0" brushRef="#br3" timeOffset="727007.7307">16877 15291 0,'0'-29'47,"0"1"31,0 0-63</inkml:trace>
  <inkml:trace contextRef="#ctx0" brushRef="#br3" timeOffset="727225.313">16905 14556 0,'0'-28'31,"0"-1"-15,-28 29 31,28-28-16</inkml:trace>
  <inkml:trace contextRef="#ctx0" brushRef="#br3" timeOffset="727440.1611">16679 14104 0,'0'0'0,"-28"0"0,-1 0 16,29-29 0,-28 29-1,28-28 1,-28 0-1,0 28 1,-1-28 0,1-1-16,0 29 15</inkml:trace>
  <inkml:trace contextRef="#ctx0" brushRef="#br3" timeOffset="727739.285">15944 13821 0,'0'0'0,"-57"0"16,57-28 0,-28 28 46</inkml:trace>
  <inkml:trace contextRef="#ctx0" brushRef="#br3" timeOffset="727959.7991">15407 13793 0,'0'0'0,"-28"0"16,-1 0-16,-27 0 16,27-29-16,-27 29 15,28 0-15,-1 0 47,1 0-31,0 29-1,-29-29 1,1 28 0</inkml:trace>
  <inkml:trace contextRef="#ctx0" brushRef="#br3" timeOffset="728173.518">14446 13991 0,'-29'0'16,"29"28"-16,-28-28 15,28 28 1,-28-28-16,28 28 16,-28-28-1,28 29-15,0-1 16,0 0-1,0 0 1,-29-28-16,29 57 16,-28-29-16</inkml:trace>
  <inkml:trace contextRef="#ctx0" brushRef="#br3" timeOffset="728383.2746">14135 14471 0,'0'0'0,"-29"0"0,29 28 15,0 1-15,0-1 32,0 0-17,0 0 63</inkml:trace>
  <inkml:trace contextRef="#ctx0" brushRef="#br3" timeOffset="729195.4193">13569 15065 0,'29'0'46,"-29"28"-46,0 0 16,0 0 0,28-28-1,-28 29-15,0-1 16</inkml:trace>
  <inkml:trace contextRef="#ctx0" brushRef="#br3" timeOffset="729446.4663">13711 15545 0,'28'28'31,"-28"1"-31,0-1 16,28 0-1,-28 0-15,28-28 16,-28 29-16,0-1 16,0 0-1,0 29-15</inkml:trace>
  <inkml:trace contextRef="#ctx0" brushRef="#br3" timeOffset="729654.1487">13824 16054 0,'28'28'15,"0"0"48,1 1-63,-1-1 15,0 28-15,29-27 16,-1 27-16</inkml:trace>
  <inkml:trace contextRef="#ctx0" brushRef="#br3" timeOffset="729845.1185">14219 16421 0,'29'0'0,"-1"0"31,-28 28-15,28-28-16,-28 29 15,29-1-15,27 0 16,1 29-16,27-29 16,1 0-16</inkml:trace>
  <inkml:trace contextRef="#ctx0" brushRef="#br3" timeOffset="730044.0422">14898 16732 0,'28'0'78,"0"0"-62,1 0 0,56 0-16</inkml:trace>
  <inkml:trace contextRef="#ctx0" brushRef="#br3" timeOffset="730238.0629">15944 16619 0,'28'0'47,"0"0"-31,1 0-16,56 0 16,-29 0-16,-28 0 15,57-28-15</inkml:trace>
  <inkml:trace contextRef="#ctx0" brushRef="#br3" timeOffset="730413.3803">16933 16449 0,'29'0'94</inkml:trace>
  <inkml:trace contextRef="#ctx0" brushRef="#br3" timeOffset="730655.313">17499 15856 0,'28'0'16,"-28"-28"-1,28-1 1,29-27 0,-29-1-1,29-56 1,27-28-1,-27-85 1</inkml:trace>
  <inkml:trace contextRef="#ctx0" brushRef="#br3" timeOffset="730850.0708">17951 14810 0,'28'0'78</inkml:trace>
  <inkml:trace contextRef="#ctx0" brushRef="#br3" timeOffset="731085.0412">17923 14273 0,'0'-28'16,"-29"0"30,29-1-30,-28 1-16,28 0 16,-28-29-16,28 1 0,-28 56 15,-1-85 1,1 57-16,-28-29 16</inkml:trace>
  <inkml:trace contextRef="#ctx0" brushRef="#br3" timeOffset="731251.0687">17414 13595 0,'0'0'0,"-28"0"0,-1 0 16,29-28-16,-28 28 15,28-29 48</inkml:trace>
  <inkml:trace contextRef="#ctx0" brushRef="#br3" timeOffset="731447.1164">16538 13340 0,'0'0'0,"0"-28"31,-29 28 16,1 0-32,-57-28 1</inkml:trace>
  <inkml:trace contextRef="#ctx0" brushRef="#br3" timeOffset="731639.4515">15096 13114 0,'0'0'0,"-57"-28"16,29 28 93,0 0-109</inkml:trace>
  <inkml:trace contextRef="#ctx0" brushRef="#br3" timeOffset="731914.5037">14417 13312 0,'0'0'0,"-28"57"16,28-29-16,-56 28 16,56-27-16,0-1 15,-29 0-15,-27 1 16,56-1 0,0 28-1,-57-27-15,57-1 16,-28 28-16,0-27 15,28-1-15,0 28 16,-29-56-16,1 29 16</inkml:trace>
  <inkml:trace contextRef="#ctx0" brushRef="#br3" timeOffset="732143.9815">14050 14019 0,'0'0'0,"0"28"15,-28 0 1,28 1-16,-29-1 16,29 0-1,0 0-15,0 29 16,-28-29-16,28 29 16,0-1-16,-28-56 15,28 57-15,-28-29 16,-1 0-16,29 29 15,-28-57-15</inkml:trace>
  <inkml:trace contextRef="#ctx0" brushRef="#br3" timeOffset="732363.9666">13682 14980 0,'0'0'0,"-28"28"16,28 0 62</inkml:trace>
  <inkml:trace contextRef="#ctx0" brushRef="#br3" timeOffset="732534.5673">13626 15234 0,'0'28'62</inkml:trace>
  <inkml:trace contextRef="#ctx0" brushRef="#br3" timeOffset="747573.1093">15548 15065 0,'0'28'94,"0"0"-79,0 29 32,0-29-16,28-28 32,-28 28-47,29-28 15,-29 28-31,28-28 15,0 0 48,0 0 15,-28-28-47,29 28-31,-29-28 16,0 0 0,0-1-1,0 1 204,0 56-110,0 1-93,0-1 0,28-28-1,-28 28-15,0 0 16,0 1 15,0-1-15,0 0 15,0 0 47,0 1-31,0-1-16,0 0-15,0 0 15,0 1-15,0-1-1,0 0 17,-28-28-17,28 29 16,-29-29 48,1 0-33,0 0-14,0 0-17,-1 0 1,1 0 15,0 0 0,28-29-15,-28 29 78,28-28-79</inkml:trace>
  <inkml:trace contextRef="#ctx0" brushRef="#br3" timeOffset="766593.9182">22898 7631 0</inkml:trace>
  <inkml:trace contextRef="#ctx0" brushRef="#br3" timeOffset="767097.4987">22926 7970 0,'0'29'47,"0"-1"0,0 0-16,0 0-31,0 1 16</inkml:trace>
  <inkml:trace contextRef="#ctx0" brushRef="#br0" timeOffset="772527.1072">22926 7659 0,'0'29'172,"0"-1"-141,-28-28-31,28 28 16,-28-28 15,28 28-15,0 1-16,0-1 31,0 0-31,0 0 15,0 1 32,0-1-31</inkml:trace>
  <inkml:trace contextRef="#ctx0" brushRef="#br0" timeOffset="773371.4974">22898 8338 0,'0'28'46,"0"0"1,0 0-31,0 1 0,28-29 15,-28 28-16,0 0 1,0 1 15,0-1-15,0 0-16,29-28 31,-29 28 47,0 1-62,0-1 0,0 0-1</inkml:trace>
  <inkml:trace contextRef="#ctx0" brushRef="#br0" timeOffset="774003.8617">22955 9016 0,'0'28'46,"0"1"17,0-1-47,0 0 15,0 0-31,0 1 31,0-1-15,0 0-16,0 0 15,0 1-15,0-1 16,0 0-16,0 0 16,0 1-1,0-1 1,0 0-1,0 1 48,0-1-47,0 0-1,0 57 1,28-85-1</inkml:trace>
  <inkml:trace contextRef="#ctx0" brushRef="#br0" timeOffset="774697.6355">22926 10118 0,'0'29'78,"0"-1"-62,0 0-1,0 0-15,0 1 16,0-1-1,0 28-15,29-56 16,-29 29-16,0-1 16,0 0 124</inkml:trace>
  <inkml:trace contextRef="#ctx0" brushRef="#br0" timeOffset="775191.8233">22842 11051 0,'0'28'62,"0"1"-46,0-1-1,0 0 17,0 0-32,0 1 31,0-1-31</inkml:trace>
  <inkml:trace contextRef="#ctx0" brushRef="#br0" timeOffset="776497.9882">18432 7575 0,'28'0'110,"28"0"-95,-27 0 1,-1 0 0,0 0-16,0 0 15,1 0 1,-1 0-16,0 0 47,1 0 0,-1 0-16</inkml:trace>
  <inkml:trace contextRef="#ctx0" brushRef="#br0" timeOffset="777117.3673">19110 7575 0,'28'0'63,"1"0"-47,-1 0-1,28 0 1,-27 0-1,-1 0-15,0 0 16,-28-29 0,28 29-1,1 0-15,-1 0 32,0 0-32,1 0 31,-1 0 0,0 0 16,0 0-31,1 0-1</inkml:trace>
  <inkml:trace contextRef="#ctx0" brushRef="#br0" timeOffset="777890.7866">19873 7631 0,'29'0'78,"-1"0"-63,0 0 1,0 0 0,1 0-16,-1 0 15,0 0-15,1 0 16,-1 0 0,0 0-16,0 0 15,1 0 1,-1 0 31,0 0 0,0 0-16,1 0-16</inkml:trace>
  <inkml:trace contextRef="#ctx0" brushRef="#br0" timeOffset="778444.6632">20750 7631 0,'28'0'79,"0"0"-79,29 0 15,-1 0-15,1 0 16,28 0-16,-29 0 15,1 28-15,-29-28 16,0 0-16,1 0 47,-1 0-31,0 0-1,0 0 16,1 0 16</inkml:trace>
  <inkml:trace contextRef="#ctx0" brushRef="#br0" timeOffset="779022.5991">21739 7716 0,'28'0'93,"1"0"-77,-1 0-16,0 0 16,0 0-16,1 0 15,-1-28-15,0 28 16,1 0 15,-1 0-15,0 0 15,0 0 0,-28-29-15,29 29 15,-1 0-15</inkml:trace>
  <inkml:trace contextRef="#ctx0" brushRef="#br0" timeOffset="779832.9031">22361 7659 0,'28'0'47,"1"0"-31,-1 0 0,0 0-1,0 0-15,1 0 16,-1 0-1,0 0 1,0 0 15,1 0-15,-1 0 0,0 0 15</inkml:trace>
  <inkml:trace contextRef="#ctx0" brushRef="#br0" timeOffset="804735.1246">19704 480 0,'0'29'156,"28"-1"-141,-28 0 1,0 0-16,0 1 16,0-1-1,0 0 1,0 0 15,0 1-15,0-1-16,0 0 31,0 0-15,0 1-1,0-1 1,0 0-16,0 0 47,0 1-32,0-1 79,0 0-63,0 1-15,0-1 140,0 0-31,-28-28-93</inkml:trace>
  <inkml:trace contextRef="#ctx0" brushRef="#br0" timeOffset="806637.7367">20382 424 0,'0'28'203,"0"0"-187,0 1 0,0-1-1,0 0 1,0 0 0,0 1-1,-28-29 16,28 28-31,0 0 16,0 0 0,0 1 15,0-1 0,0 0 16,0 0-47,0 1 16,0-1 31,0 0-47,0 0 62,0 1-62,0-1 16,0 0 124</inkml:trace>
  <inkml:trace contextRef="#ctx0" brushRef="#br0" timeOffset="817460.7849">20184 593 0,'-28'0'125,"0"-28"-63,0 28-46,-1 0 0,1 0 15,0 0-15,28-28 15,0 56 203,0 0-203,0 1 1,0-1-17,-29-28-15,29 28 32,29-28 108,-1 0-109,-28 28-31,28 1 47,1-29-31,-1 0 31,-28 28-16,28 0-15,-28 0-1,28-28 32,-28 29 16,0-1-48,0 0 110,0 0-78,0 1 156,-28-1-125,28 0-62,-28-28 0,0 0 140,-1 0-140,1 0 46,0 0-31,-1 0 32,1-28 31,28 0-79,0-1 32,0 1-31,0 0 15,0 0-15,28 28-1,-28-29 48,29 29-32,-29-28 78,28 28-109,-28-28 16,28 28 15,1 0 79,-29-28-95,28 28 1,-28-29-1</inkml:trace>
</inkml:ink>
</file>

<file path=ppt/ink/ink10.xml><?xml version="1.0" encoding="utf-8"?>
<inkml:ink xmlns:inkml="http://www.w3.org/2003/InkML">
  <inkml:definitions>
    <inkml:context xml:id="ctx0">
      <inkml:inkSource xml:id="inkSrc0">
        <inkml:traceFormat>
          <inkml:channel name="X" type="integer" min="-1708" max="1920" units="cm"/>
          <inkml:channel name="Y" type="integer" max="1080" units="cm"/>
          <inkml:channel name="T" type="integer" max="2.14748E9" units="dev"/>
        </inkml:traceFormat>
        <inkml:channelProperties>
          <inkml:channelProperty channel="X" name="resolution" value="105.46512" units="1/cm"/>
          <inkml:channelProperty channel="Y" name="resolution" value="55.95855" units="1/cm"/>
          <inkml:channelProperty channel="T" name="resolution" value="1" units="1/dev"/>
        </inkml:channelProperties>
      </inkml:inkSource>
      <inkml:timestamp xml:id="ts0" timeString="2020-07-27T08:28:56.102"/>
    </inkml:context>
    <inkml:brush xml:id="br0">
      <inkml:brushProperty name="width" value="0.05292" units="cm"/>
      <inkml:brushProperty name="height" value="0.05292" units="cm"/>
      <inkml:brushProperty name="color" value="#FF0000"/>
    </inkml:brush>
  </inkml:definitions>
  <inkml:trace contextRef="#ctx0" brushRef="#br0">9349 1640 0,'0'-17'32,"17"17"15,1 0-32,-18-18-15,18 18 16,-1 0-16,18-18 15,18 18 1,36-17 0,-54 17-16,-18 0 15,36 0-15,-35 0 16,0 0-16,17 0 16,-17 0-16,-1 0 15,1 0 48,-18-18-48,17 18 17</inkml:trace>
  <inkml:trace contextRef="#ctx0" brushRef="#br0" timeOffset="718.0183">9207 1940 0,'18'0'47,"0"0"-32,-18 18 1,17 0 0,1-1-1,-18 1-15,0-1 16,0 1-16,0 17 15,0 18 1,0-17 0,0-19-16,0 1 15,0-1 1,0 1-16,-18-18 141</inkml:trace>
  <inkml:trace contextRef="#ctx0" brushRef="#br0" timeOffset="1539.9085">9243 1905 0,'0'0'0,"17"0"62,1 0-46,0-18 0,-1 18-16,1 0 15,0 0 1,-1 0-16,1 0 15,0 0 1,-1 0-16,1 0 16,-1 0-16,-17 18 15,18-18 17,-18 18-17,18-18-15,-1 0 31,-17 17-15,0 1-16,0 0 31,0-1-31,0 1 16,0 17 0,0-17-16,0 17 15,0 0-15,-17-35 16,17 36-16,0-19 15,0 1 1,-18-1-16,18 1 31,-18-18 63,1 0-78,-1 0-16</inkml:trace>
  <inkml:trace contextRef="#ctx0" brushRef="#br0" timeOffset="1967.7261">9313 2222 0,'18'0'62,"0"0"-46,17 0-1,-17 0-15,17 0 16,0 0-16,0 0 16,18 0-16,-35 0 15,17 0-15,-17 0 16,-36 0 62,18-17-62</inkml:trace>
  <inkml:trace contextRef="#ctx0" brushRef="#br0" timeOffset="3031.5218">9631 1817 0,'17'0'0,"1"0"16,0 0-1,-1 0 1,1 0-1,0 0 17,-1 0-32,1 17 15,-18 1-15,0 0 16,18-18 0,-18 17-16,17-17 15,-17 18 1,0 0-1,0-1-15,0 19 16,0-19 0,0 1-1,0-1-15,0 19 16,0-19-16,0 1 16,0 0-16,0-1 15,0 19-15,0-1 16,0-18-16,0 1 15,0 17-15,0-17 16,0 0-16,0-1 16,0 1-16,0 17 15,0-17 1,0 0-16,0-1 16,0 1-16,-17-1 15,17 1 16,0 0 1,0-1 93,-18-17-94,0 0-15,1 0-1,-19-35 1,1-18-16,0 53 15,17-17-15,1-1 16,-1 18-16</inkml:trace>
  <inkml:trace contextRef="#ctx0" brushRef="#br0" timeOffset="4012.4464">10372 1535 0,'-18'35'109,"0"0"-93,-17-17-1,-18-1 1,36 1-16,17 0 16,-18-18 46,0 0-31,1 0 48,-1 0-48,0 0-31,1 0 15,-1 0 1,0 0 15,1 0 1</inkml:trace>
  <inkml:trace contextRef="#ctx0" brushRef="#br0" timeOffset="4714.5186">10319 1676 0,'0'17'47,"0"1"-31,0 0-16,0-1 31,0 1-31,0 17 15,0 0-15,0-17 16,0 17-16,0-17 16,0 17-16,0 1 15,0-19-15,17 18 16,-17 1-16,0-19 16,0 19-16,0-19 15,0 1-15,0 17 16,0 0-1,0 18-15,0 0 0,0-17 16,0-1-16,0 0 16,0-17-1,0-1-15,0 1 16,0 0 0,0-1-16,0 19 15,0-19 1,0 1-1,-17-18 64</inkml:trace>
  <inkml:trace contextRef="#ctx0" brushRef="#br0" timeOffset="5291.1797">10548 1288 0,'18'0'31,"-18"17"-31,0 19 15,17-19-15,1 18 16,-18 1 0,18-1-1,-1-17-15,-17-1 32,0 1 30,18-18-46,-18 18-16</inkml:trace>
  <inkml:trace contextRef="#ctx0" brushRef="#br0" timeOffset="5818.3924">10530 1587 0,'18'0'47,"0"0"-31,-1 0 0,1 0-16,0 0 15,-1 0-15,36 0 16,0 0-16,-18 0 15,18-17-15,0 17 16,-18-18 0,-17 18-16,0 0 0,-1 0 15,19 0 1,-19 0-16,-17 18 94,0-1-79</inkml:trace>
  <inkml:trace contextRef="#ctx0" brushRef="#br0" timeOffset="6376.0166">10672 1799 0,'17'0'62,"1"0"-62,-1 0 32,1 0-32,0 0 15,-1 0 1,1 0-16,0 0 16,-1 0-1,1 0-15,0 0 0,-1 0 16,1 0-1,-1 0-15,-17 18 110</inkml:trace>
  <inkml:trace contextRef="#ctx0" brushRef="#br0" timeOffset="6974.3892">10689 2011 0,'18'0'78,"-1"0"-63,1 0 1,17 0 0,-17 0-1,0 0 17,-1 0-17,1 0 1</inkml:trace>
  <inkml:trace contextRef="#ctx0" brushRef="#br0" timeOffset="7605.7929">10566 2293 0,'17'0'94,"-17"18"-79,18-18 1,-18 17-16,0 1 15,0 0 1,0 17-16,0-17 16,18-18-1,-18 17-15,0 1 16,17-1 0,-17 1-16,-17-18 125,-1 0-110,0-53-15</inkml:trace>
  <inkml:trace contextRef="#ctx0" brushRef="#br0" timeOffset="8413.3634">10548 2293 0,'0'-18'16,"18"18"0,17 0-1,0-17 1,1 17-16,16 0 16,-16 0-16,-19-18 15,1 18-15,17-18 16,-17 18-16,0 0 15,-1-17-15,1 17 32,-1 0-32,1 0 15,0 0 1,-1 0 0,1 0-1,0 0 16,-1 0-15,1 0 31,0 0-31,-18 17-1,0 1 1,0 0-16,17-1 15,-17 1-15,0 0 16,0-1 0,0 19-1,-17-19 1,-1 1 0,18 0-1,-18-18 1,18 17-16,-17-17 15,17 18-15,-18-18 110,0 0-79,1 0-15</inkml:trace>
  <inkml:trace contextRef="#ctx0" brushRef="#br0" timeOffset="9181.7111">10795 2434 0,'-18'0'63,"36"0"93,0 0-140,-18-17-1,17 17-15,1 0 16,0 0 0,-1 0-16,1 0 93</inkml:trace>
  <inkml:trace contextRef="#ctx0" brushRef="#br0" timeOffset="28223.463">11465 1517 0,'18'0'78,"0"0"-63,-1 18-15,18-1 16,-17 1 0,17-18-1,-17 17-15,0-17 16,-1 18-16,1 0 15,0-18-15,-1 0 16,-17 17-16</inkml:trace>
  <inkml:trace contextRef="#ctx0" brushRef="#br0" timeOffset="29141.442">11889 1446 0,'0'18'94,"0"0"-78,0 17-16,0-17 15,0 17-15,0-18 16,-18 1-16,18 17 15,-18-35 1,18 18-16,0 0 16,-17-18-16,17 17 15,-18-17 1</inkml:trace>
  <inkml:trace contextRef="#ctx0" brushRef="#br0" timeOffset="29633.5863">11677 1817 0,'35'-18'31,"0"18"-15,-17 0-16,35-17 15,-18 17-15,-17 0 16,35 0-16,-18-18 15,-17 18-15,-1 0 16,1 0-16,0 0 16,-1 0-16,1 0 31,-18-18-15</inkml:trace>
  <inkml:trace contextRef="#ctx0" brushRef="#br0" timeOffset="30198.0272">11483 2011 0,'35'0'31,"0"0"-15,18 0-16,0 0 15,0 0-15,18 0 16,-18 0-16,17 0 15,-34 0-15,16 0 16,-34 0 0,17 0-16,-17 0 15,0 0 1,-1 0 0,1 0 15</inkml:trace>
  <inkml:trace contextRef="#ctx0" brushRef="#br0" timeOffset="30977.9767">11765 1376 0,'0'17'47,"0"19"-31,18-1-1,-18-17-15,0 35 16,0-18-16,0 35 16,17 1-16,-17-18 15,0 0-15,18 53 16,-18-53-16,18 17 15,-18 1-15,0-18 16,17-18-16,-17 0 16,0 18-16,0-18 15,0 36 1,0-18-16,0 35 0,0-35 16,18 53-1,0-53-15,-18-18 16,0 0-16,0-17 78</inkml:trace>
  <inkml:trace contextRef="#ctx0" brushRef="#br0" timeOffset="31624.3025">12524 1552 0,'0'18'63,"-18"-1"-48,0-17-15,-17 36 16,17-1-16,-17-35 15,0 35-15,0-17 16,35 0-16,0-1 16,-18-17-16,0 0 15,1 0 48</inkml:trace>
  <inkml:trace contextRef="#ctx0" brushRef="#br0" timeOffset="32158.8573">12612 1799 0,'0'18'31,"-18"-18"-15,1 17-1,-1 1-15,-17-18 16,-1 0-16,19 18 15,-19-1-15,1-17 16,35 18-16,-18-18 16,1 0-1,-1 0 79</inkml:trace>
  <inkml:trace contextRef="#ctx0" brushRef="#br0" timeOffset="32647.421">12524 1923 0,'0'17'16,"0"1"0,0 17-1,0-17 1,0 17-16,0 18 16,0-35-16,0 17 15,0 0-15,0-17 16,0-1-16,0 1 15,0 17-15,0 1 16,-18-19-16,18 19 16,0-1-16,0-17 15,0-1 1</inkml:trace>
  <inkml:trace contextRef="#ctx0" brushRef="#br0" timeOffset="33532.3821">12665 1570 0,'17'0'0,"1"0"32,0 0-17,-1 0-15,1 0 16,17 0-1,-17 0 1,17 0-16,-17 0 31,-1 0-15,1 0 0,0 0-1,-1 0 16,-17 17-31,0 1 16,0 0 15,0-1-31,0 1 16,0 0 0,0-1-16,-17 1 15,-1 0-15,0 35 16,-35-36-16,1 36 15,16-18-15,-17 1 16,53-19 0,-17-17-16,-1 0 15</inkml:trace>
  <inkml:trace contextRef="#ctx0" brushRef="#br0" timeOffset="33985.3685">12859 1817 0,'17'0'0,"1"0"31,0 0-31,17 17 16,-17-17 0,-1 0-16,1 0 15,-1 18-15,1 0 16,0-18-16,-1 17 15,1-17 1,0 0 0,-1 18-1</inkml:trace>
  <inkml:trace contextRef="#ctx0" brushRef="#br0" timeOffset="34491.4906">12788 1993 0,'18'0'32,"-1"0"-17,19 0-15,-19 0 16,19 0-16,-19 0 16,1 0-1,0 18-15,-1-18 31,1 0-15</inkml:trace>
  <inkml:trace contextRef="#ctx0" brushRef="#br0" timeOffset="34952.4851">12929 2046 0,'0'18'31,"0"-1"-31,0 19 16,0-1-1,0 18-15,0 0 16,0 0-16,-17 0 15,17 17-15,0 1 16,0-54-16,0 19 16,-18-19-16,18 1 15,-18-18 63,1 0-46,-1 0-32,0 0 15,1-18 1,-18 1-16</inkml:trace>
  <inkml:trace contextRef="#ctx0" brushRef="#br0" timeOffset="35441.5481">12682 2487 0,'36'18'46,"-19"-1"-30,19-17-16,-1 18 16,-18-18-16,19 0 15,17 0-15,-36 0 16,36 0-16,-18 0 16,18 0-16,0 0 15,-17 0 1,-1 0-16,0 0 15,-17 0-15,17 0 16,-17 0-16,-1 0 16,1 0 15</inkml:trace>
</inkml:ink>
</file>

<file path=ppt/ink/ink11.xml><?xml version="1.0" encoding="utf-8"?>
<inkml:ink xmlns:inkml="http://www.w3.org/2003/InkML">
  <inkml:definitions>
    <inkml:context xml:id="ctx0">
      <inkml:inkSource xml:id="inkSrc0">
        <inkml:traceFormat>
          <inkml:channel name="X" type="integer" min="-1708" max="1920" units="cm"/>
          <inkml:channel name="Y" type="integer" max="1080" units="cm"/>
          <inkml:channel name="T" type="integer" max="2.14748E9" units="dev"/>
        </inkml:traceFormat>
        <inkml:channelProperties>
          <inkml:channelProperty channel="X" name="resolution" value="105.46512" units="1/cm"/>
          <inkml:channelProperty channel="Y" name="resolution" value="55.95855" units="1/cm"/>
          <inkml:channelProperty channel="T" name="resolution" value="1" units="1/dev"/>
        </inkml:channelProperties>
      </inkml:inkSource>
      <inkml:timestamp xml:id="ts0" timeString="2020-07-27T08:35:53.066"/>
    </inkml:context>
    <inkml:brush xml:id="br0">
      <inkml:brushProperty name="width" value="0.05292" units="cm"/>
      <inkml:brushProperty name="height" value="0.05292" units="cm"/>
      <inkml:brushProperty name="color" value="#FF0000"/>
    </inkml:brush>
  </inkml:definitions>
  <inkml:trace contextRef="#ctx0" brushRef="#br0">14817 16228 0,'17'0'47,"1"0"-47,0 0 62,-1 0-62,1 0 16,17 0-1,-17 0 17,-1 0-32,1 0 125</inkml:trace>
  <inkml:trace contextRef="#ctx0" brushRef="#br0" timeOffset="1513.7431">14870 16210 0,'0'18'125,"0"-1"-110,0 1 1,0 0-16,0-1 16,0 1-1,0 17 1,0-17-16,0 0 15,0-1-15,0 1 16,0-1-16,0 1 16,0 0-16,0 17 15,-18-35 1,18 18-16,0-1 16,0 1-16,-18-18 15,18 18 1,0-1-16,0 1 15,0-1-15,0 1 16,0 0-16,0-1 16,0 1-16,0 17 15,0-17 1,0 0-16,0-1 16,0 1-16,0 17 15,-17-17 1,17-1-16,0 1 15,-18 17 1,18-17-16,0 17 16,-18-17-1,18 0 1,0-1-16,0 1 16,0-1-1,0 1 1,0 0 15,0-1-15,18-17 156,0 0-157,-1 0 1,1 0-1,17 0 1,-17 0-16,-1-17 16,1 17-1,0 0-15,-1 0 16,1 0-16,0 0 16</inkml:trace>
  <inkml:trace contextRef="#ctx0" brushRef="#br0" timeOffset="2819.4829">15117 16263 0,'0'18'94,"0"-1"-78,0 1-1,0 0 1,0-1 0,0 1-1,0 0 1,0-1 15,17-17 0,1 0 1,-1 0-32,1 0 15,0 0 1,-18-17 0,17 17-1,1 0 1,0 0-16,-18-18 15,17 18 1,-17-35 0,0 17-1,0-17-15,0-1 16,0 19 0,0-19-1,0 19-15,-17 17 63,-1 0-63,0 0 15,1 0 17,-1 0-32,0 0 15,1-18 1,-1 18-1</inkml:trace>
  <inkml:trace contextRef="#ctx0" brushRef="#br0" timeOffset="3335.1249">15416 16369 0</inkml:trace>
  <inkml:trace contextRef="#ctx0" brushRef="#br0" timeOffset="4813.0467">15646 16104 0,'-18'-17'15,"18"-1"17,-18 18-17,1 0 1,-1 0-16,18-18 31,-18 18-15,1 0 15,-1 0 0,1 0-15,-1 0 0,18 18 46,0 0-62,18-1 31,-1 1-15,-17 0 0,18-18 15,-18 17-16,17-17-15,1 18 32,0-18-32,-1 0 47,1 0-16,0 0-16,-18-18-15,0 1 32,17 17-17,-17-18-15,18 0 16,-18 1 62,0 34 16,0 1-79,0 0-15,0 17 16,0 0 0,0-17-1,0-1 1,0 1 0,0 0-16,0-1 15,0 19-15,-18-19 16,18 1-16,0 0 15,0 17-15,0-18 16,0 19 0,-17-19-16,-1 1 15,18 0 1</inkml:trace>
  <inkml:trace contextRef="#ctx0" brushRef="#br0" timeOffset="6072.234">15169 16863 0,'0'17'109,"0"1"-93,0 17 0,-17-35-16,17 36 15,0-19-15,0 1 31,0 0-15,0-1 15,17-17 16,1 0-47,0 0 16,17 0-1,0 0 1,-17-17-16,0-19 16,-1 19-16,1-1 15,-1 0-15,-17 1 16,0-1 0,0 0-16,0 1 15,0-1 1,0 0-1,-17 18 17,-1-17-32,18-1 15,-17 18 1,-1 0-16,0 0 31,1 0-31,-1 0 0,0 0 31,1 0-31,-1 35 16,0-35 0,1 0-16</inkml:trace>
  <inkml:trace contextRef="#ctx0" brushRef="#br0" timeOffset="6627.5453">15469 17004 0,'0'18'203</inkml:trace>
  <inkml:trace contextRef="#ctx0" brushRef="#br0" timeOffset="7188.105">15646 16757 0,'0'18'93,"0"-1"-93,0 1 16,0-1-16,0 1 16,0 17-16,0-17 15,0 0-15,0 17 16,0 0-16,0-17 31,0 17-31,0-17 31,0-1-31,-18-17 78</inkml:trace>
  <inkml:trace contextRef="#ctx0" brushRef="#br0" timeOffset="8961.6514">15822 16175 0,'18'0'63,"-1"0"-32,1 0-15,0 0 15,-1 0-15,1 0-1,0 0-15,-1 0 16,-17 35 124,0-17-124,0 17-16,0 18 16,0 0-1,0 0-15,0 0 0,0-18 16,0 36-16,0-36 16,0 0-16,-17 18 15,17-35-15,0 17 16,0-17-16,0 17 15,0 0 1,0-17-16,0 17 16,0-17-1,0-1 1,0 1 0,0 0-16,0-1 31,0 1-31,0 0 15,0 17 1,0 0 0,0-17-1,0-1 1,-18-34 109,0 17-109,18-18-16,-17 0 15,-1 18-15,0 0 16,18-17-1,-17 17-15,17-18 16,0 1-16,-18 17 16</inkml:trace>
  <inkml:trace contextRef="#ctx0" brushRef="#br0" timeOffset="72570.4634">21255 18680 0,'17'0'109,"1"0"-78,-18-18-15,18 18-16,-1 0 16,19 0-1,-19 0-15,19 0 16,-1-18-16,-17 18 15,34 0-15,1-17 16,-17 17-16,-1 0 16,18 0-16,-36 0 15,1 0-15,0 0 16,-1 0 0,-17-18-1,18 18 1,0 0-1,-18-18 95,17 18-95,1 0 1,17 0-16,0 0 16,18 0-16,-17 0 15,34 0-15,-17 18 16,-18-18-16,18 18 16,-17-18-16,-1 0 15,0 17 1,-17-17-1,17 0-15,-17 0 16,17 0-16,-17 0 16,17 0-16,18 18 15,-36-18-15,19 0 16,-1 0 0,-17 0-16,17 18 0,-17-18 15,-1 0 1,19 0-1,16 0-15,-16 0 16,-1 0-16,18 17 16,-35-17-16,34 0 15,1 0-15,-17 0 16,17 0-16,-1 18 16,-16-18-16,34 0 15,1 0-15,-1 0 16,-17 0-16,18 0 15,-1 17-15,1-17 16,-53 0-16,52 18 16,-17-18-16,0 0 15,-18 0-15,18 0 16,0 0-16,-35 0 16,35 18-1,17-18-15,-52 0 16,35 0-16,-18 0 15,-17 17-15,17-17 16,-17 0-16,17 0 16,0 0-1,18 0 1,-35 0-16,17 0 16,18 0-16,-35 0 15,35 0-15,-18 0 16,-18 0-16,19 0 15,-19 0 1,19 0-16,-1 0 16,-17 0-1,34 0-15,1 0 16,-35 0-16,53 0 16,-36 0-1,18 0-15,0 0 16,0 0-16,0 0 15,-18 0-15,18 0 16,-36 0-16,36 0 16,0 0-16,-35 0 15,17 0-15,18 0 16,-18 0-16,18 0 16,0 0-16,-18 0 15,36 0-15,0 0 16,-1 0-16,-17 0 15,18 0-15,-1 0 16,-35 0-16,18-17 16,-17 17-16,-19 0 15,18 0-15,1 0 16,-1 0 0,18 0-16,18 0 0,17 0 15,0-36 1,71 36-16,-36-17 15,-17 17-15,0-18 16,-36 18-16,-34-17 16,-1 17-16,-17 0 15,17 0-15,-18 0 16,1 0-16,17 0 16,36 0-16,-36 0 15,53 0-15,-17 0 16,0 0-16,17 0 15,-35 0-15,0-18 16,17 18-16,-17 0 16,-18 0-16,1 0 15,-19 0-15,18 0 16,1 0-16,-19 0 16,19 0-16,-1 0 15,0 0 1,-17 0-16,17 0 15,-17 0-15,17 0 16,0 0-16,18 0 16,0 0-16,-35 0 15,35 0-15,17 0 16,-34 0-16,-1 0 16,18-18-16,-18 18 15,18 0-15,0 0 16,-18 0-16,36 0 15,-18 0-15,17 0 16,-17 0-16,0 0 16,18 0-16,-36 0 15,18 0-15,0 0 16,-36 0-16,36 0 16,0 0-16,-18 0 15,18 0 1,18 0-16,-18 0 15,17 0-15,1 0 16,17 0-16,0 0 16,-17 0-16,-18 0 15,17 0-15,-17 0 16,0 0-16,18 0 16,-54 0-16,36 0 15,0 18-15,0-18 16,-18 0-16,18 18 15,-17-18-15,-1 17 16,18-17-16,-18 0 16,0 0-16,1 18 15,-1-18-15,0 0 16,0 0 0,18 0-16,-17 0 0,17 0 15,-36 0 1,1 0-16,-1 0 15,1 0 48,0 0-47,-1 0-1,-17 17 126</inkml:trace>
  <inkml:trace contextRef="#ctx0" brushRef="#br0" timeOffset="86306.826">22313 15240 0,'0'18'109,"18"-18"-93,-18 17-1,17-17-15,-17 18 47,18-18-15,0 0-17,-1 0 1,-17 18 15,18-18-15,0 0-16,-1 0 15,1 0 1,0 0 15,-1 0-15,1 0-1,-1 0 1,1 0 0,0 0-16,-1 0 15,19 17-15,-19-17 16,1 0 0,0 0-1,-1 0 16,1 0-31,0 0 16,-1 0-16,1 0 16,-1 0-1,19 0-15,-19 0 16,1 0-16,17 0 16,-17 0-1,0 0 1,-1 0-16,1 0 15,-1 0 1,19 0-16,17 0 16,-36 0-16,19 0 15,-1 0-15,-18 0 16,1 0 0,0 0-16,-1 0 15,1 0 16,-18-17-15,18 17-16,-1 0 16,1 0-1,0 0 1,-1 0 0,1 0 46,17 0-62,-17 0 16,-1 0-1,1 0 1,0 0-16,-1 0 16,-17-18-16,18 18 31,-18-18 16,18 1-47,-1-1 15,1-35 1,0 53 0,-18-18-16,17 1 15</inkml:trace>
  <inkml:trace contextRef="#ctx0" brushRef="#br0" timeOffset="88020.8584">22842 15487 0,'0'18'141,"0"-1"-126,0 1 1,0-1-16,0 1 15,0 17-15,0-17 16,0 0 0,0-1-16,0 19 15,0-19 1,0 1-16,0 0 16,0-1-16,-17 1 15,17-1-15,-18 1 16,18 0-16,0-1 15,0 1 1,0 0 0,-18-1-1,18 1 32</inkml:trace>
  <inkml:trace contextRef="#ctx0" brushRef="#br0" timeOffset="88572.3597">22754 15804 0,'0'18'63,"0"0"-63,0-1 16,0 1-16,18-18 15,-18 18 1,17-1-16,1-17 62,0 0-30,-1 0-17,19 0 1,-19 0-16,36-17 15,0-1-15,-35-17 16,17 17 0,-35-17-16</inkml:trace>
  <inkml:trace contextRef="#ctx0" brushRef="#br0" timeOffset="93082.087">22648 15734 0,'18'0'141,"0"0"-126,-18 18 32,17-18-31,1 17-1,-18 1-15,18-18 16,-18 17-16,0 1 16,17-18-1,-17 18 1,18-18 15,-18 17 79</inkml:trace>
  <inkml:trace contextRef="#ctx0" brushRef="#br0" timeOffset="110754.5281">23177 16616 0,'0'-18'0,"-17"18"203,-1 0-187,1 0 15,-1 0-31,0 0 31,1 0 0,17 18-15,-18-18-16,18 17 16,-18-17-1,18 18-15,-17-18 16,-1 35-16,18-17 31,-18 0-31,1-1 16,17 1-1,0 0-15,0-1 47,17-17-31,1 0 15,0 0-15,-1 0 15,1 0-15,0 0-1,-1 0 1,1 0 15,-36 18 141,1-18-156,-1 0-16,0 0 31,18 17-31,0 1 78,-17 0-78,-1-18 16,18 17-16,-18 1 15,1 0 1,17-1-16,-18-17 16,18 18-16,18-18 93,-18 18-77,17-18 0,1 0 15,0 0-16,-18 17 1,17-17 0,19 0-16,-19 0 31,1 0-31,0 0 16,-18-17-16</inkml:trace>
  <inkml:trace contextRef="#ctx0" brushRef="#br0" timeOffset="111476.3849">23266 16792 0,'17'0'62,"1"0"-31,0 0-15,-1 0 0,1 0-1,0 0-15,-1 0 16,-17-17-1,18 17-15,-1 0 47,1 0-47,0 0 32</inkml:trace>
  <inkml:trace contextRef="#ctx0" brushRef="#br0" timeOffset="112120.3321">23354 16581 0,'0'17'78,"0"1"-47,0-1-31,0 1 16,0 17-1,0-17-15,0 0 16,0-1-16,0 19 15,0-19-15,0 1 16,0-1 0,0 1-16,0 0 31,0-1-15,0 1-1,0 0-15,0-1 31</inkml:trace>
  <inkml:trace contextRef="#ctx0" brushRef="#br0" timeOffset="113849.0786">23760 16669 0,'0'-18'110,"-18"18"-95,0 0 32,1 0-47,-1 0 32,18 18-17,-18-18-15,1 0 31,17 17-31,0 1 16,0 0-16,0-1 31,0 1-31,0 17 63,17-35-32,1 0-15,-18 18-16,18-18 47,-1 0-16,1 0 63,-18 17 156,0 19-235,-18-36 1,1 0-16,17 17 15,-18-17-15,18 18 16,-18-18 0,18 18-1,0-1-15,-17 1 0,17 0 32,0-1-17,0 1 48,17-18-32,1 0 0,0 0-15,-1 0-16,1 0 15,0 0 1,-1 0-16,1 0 31,-1 0-31,-17-35 141</inkml:trace>
  <inkml:trace contextRef="#ctx0" brushRef="#br0" timeOffset="114937.399">23636 16492 0,'0'18'93,"18"-18"-77,-1 0 46,1 0-46,0 0-16,-1 0 31,1 0-31,0 0 32,-1-18-32,1 18 15,-18-17 1,17 17-16,-17-18 15,18 18-15,-18-18 32,18 18 93,-1 0-110,1 18 17,-18 0-17,18-18 1</inkml:trace>
  <inkml:trace contextRef="#ctx0" brushRef="#br0" timeOffset="117212.6641">22860 17163 0,'18'0'297,"-1"0"-281,1 0-1,0 0-15,-1 0 16,18 0-1,1 0 1,-19 0-16,1 0 16,0 0-1,-1 0-15,1 0 16,0 0 15,-1 0-15,1 0-1,-1 0-15,1-18 16,0 18 0,-1 0-1,1 0-15,0 0 16,-1 0 15,1 0-31,0 0 16,-1 0-1,1 0-15,0 0 16,-1 0-16,1 0 16,-1 0-1,1 0 17,0 0-1,-1 0-16,1 0 1,0 0 0,-1 0-1,1 0 1,0 0 0,17 0-1,-18 0-15,1 0 16,17 0-16,1 0 15,-19 0-15,1 0 16,0 0-16,-1 0 16,1 0-16,-1 0 15,1 0-15,17 0 16,-17 0 0,17 0-16,1 0 15,-19 0 1,1 0-1,0 0-15,-1 0 16,18-18-16,1 18 16,-19 0-1,1 0-15</inkml:trace>
  <inkml:trace contextRef="#ctx0" brushRef="#br0" timeOffset="119618.5246">23072 17427 0,'0'18'156,"0"-1"-156,0 1 47,17-18-15,1 18-1,0-18 0,-1 0 16,1 17-31,-1-17-1,1 0 1,0 0-16,-1 0 15,19 0-15,-19 0 16,1 0 0,-18-17 77,0-1-93,0 0 16,0 1 0,0-1 15,0 1-15,-18 17-1,1 0 16,17-18-31,-18 18 16,0 0 0,1 0 15,-1 0-15,0 0-1,1 0 1,-1 0-1,1 0 1,-1 0 0,0 0 15,18-18 172,0 1-172,18 17-15,0 0-16,-1 0 16,-17-18-16,18 18 15,-1 0 1,1 0-1,-18-18-15,18 18 16,-1 0-16,1 0 16,0 0-1,-18-17-15,17 17 16,19 0 0,-1 0-1,-17 0 1,-1 0-16,1 0 15,-1 0 32,1 0-31,0 0 0,-1 0 62,1 0-63</inkml:trace>
  <inkml:trace contextRef="#ctx0" brushRef="#br0" timeOffset="121676.9213">22948 16528 0,'0'17'157,"-17"-17"-157,17 18 15,0 0 1,0-1 0,0 1-1,-18-18-15,18 17 16,-18 1-16,18 0 15,0-1 1,0 1 31,0 0-16,-17-18-15,17 17 15,0 1 0,0 0-15,0-1 15,0 1-15,0-1-16,0 1 31,0 0-31,0-1 16,0 1-16,0 0 15,0-1 1,0 19-16,0-19 16,0 1-1,0 0 1,17-1-16,-17 1 15,18-18 1</inkml:trace>
  <inkml:trace contextRef="#ctx0" brushRef="#br0" timeOffset="123020.2314">24059 16581 0,'18'0'79,"0"0"-64,-1 17 32,-17 1-31,18-18-16,-18 17 15,18 19-15,-18-19 16,0 1 0,0 0-16,0-1 31,0 1-16,0 0 1,0-1-16,0 1 16,0-1 15,0 1-31,0 0 31,-18-18-15,18 17-16,0 1 15,-18 0 1,18-1 0,-17-17-16,-1 0 15,18 18-15,0 0 16,-18-1-16,1-17 16,17 18-16,-18-18 15,18 18 1,-17-18-16,-1 0 15,18 17 1</inkml:trace>
  <inkml:trace contextRef="#ctx0" brushRef="#br0" timeOffset="125306.7997">22754 16739 0,'0'18'141,"18"-18"-126,-1 18 17,-17-1-17,0 1 1,0-1 109,0 1-78,0 0-32,-17-18 1,-1 0 0,18 35-16,-17-35 0,-1 0 15,0 18-15,18-1 16,0 1-1,-17-18-15,-1 0 32,18 18-32,-18-18 15,1 17 1,-1-17 15,36 0 125,-1 0-140,19 0 0,-1-17-16,-17 17 15,17-18-15,-18 18 16,-17-18-16,18 18 16</inkml:trace>
  <inkml:trace contextRef="#ctx0" brushRef="#br0" timeOffset="126259.0806">22631 16739 0,'17'0'125,"1"0"-109,0 0 0,-1 0 46,1 0-15,0 0 0,-1 0-32</inkml:trace>
  <inkml:trace contextRef="#ctx0" brushRef="#br0" timeOffset="128083.2274">22648 16722 0,'0'17'32,"-17"-17"-32,17 18 93,-18-18-46,18 18-15,0-1-1,0 1 63,18-53 109,-1 17-188,1-17 1,0 17-16,-18 0 16,0 1-1,0 34 282,0 1-250</inkml:trace>
  <inkml:trace contextRef="#ctx0" brushRef="#br0" timeOffset="249328.7747">22631 16404 0,'0'18'110,"0"-1"-95,0 1 1,0 0-16,0-1 31,0 1 16,0 0-31</inkml:trace>
  <inkml:trace contextRef="#ctx0" brushRef="#br0" timeOffset="251474.819">22807 16369 0,'18'18'250,"-18"-1"-219,0 1-16,0-1 48,0 1 46,0 0-62,0-1 500</inkml:trace>
  <inkml:trace contextRef="#ctx0" brushRef="#br0" timeOffset="261579.6962">14940 18415 0,'0'-18'187,"0"1"-155,0-1-17,0 0 16,0 1-31,0-1 16,0 1 0,0-1-1,0 0 1,0 1 0,0-1-1,0 0-15,0 1 16,0-1-1,0 0 1,18 1-16,-18-1 16,0 0-16,0 1 15,0-1 1,0 1-16,0-1 47,0 0-32,17 18-15,-17-17 16,0-1 0,0 0-16,18 18 15,-18-17 1,0-1-16,18 18 31,-18-18-31,17 1 16,1 17 15,-18-18 47,18 18-62,-1 0-1,1 0 1,0 0 0,-1 0 15,-17 18-15,18-18-1,-1 17 1,-17 1 31,0 0-16,0-1 0,0 1-15,0 0-1,-17-18-15,-1 0 16,18 17 0,-17-17-1,-1 0-15,18 18 16,-18-18 0,1 0-1,-1 0 63,36 0 188,-1 0-266,1 0 31,0 0-31,-1 0 16,1 0-1,-1 0-15,-17 18 32,18-18-17,0 0 1,-18 17 15,17 1 0,1-18-15,-18 17 0,18-17 15,-18 18-31,-18 0 125,0-18-125,18 17 16,0 1-1,-17-18 1,-1 0-16,0 0 31,1 0-31,-1 18 16,1-18-16,-1 17 15,0-17 1,1 0 0,-1 0-1,0 0 1,1 0-16,-1 0 31,0 0-15,1 0-1,17-17 188</inkml:trace>
</inkml:ink>
</file>

<file path=ppt/ink/ink12.xml><?xml version="1.0" encoding="utf-8"?>
<inkml:ink xmlns:inkml="http://www.w3.org/2003/InkML">
  <inkml:definitions>
    <inkml:context xml:id="ctx0">
      <inkml:inkSource xml:id="inkSrc0">
        <inkml:traceFormat>
          <inkml:channel name="X" type="integer" min="-1708" max="1920" units="cm"/>
          <inkml:channel name="Y" type="integer" max="1080" units="cm"/>
          <inkml:channel name="T" type="integer" max="2.14748E9" units="dev"/>
        </inkml:traceFormat>
        <inkml:channelProperties>
          <inkml:channelProperty channel="X" name="resolution" value="105.46512" units="1/cm"/>
          <inkml:channelProperty channel="Y" name="resolution" value="55.95855" units="1/cm"/>
          <inkml:channelProperty channel="T" name="resolution" value="1" units="1/dev"/>
        </inkml:channelProperties>
      </inkml:inkSource>
      <inkml:timestamp xml:id="ts0" timeString="2020-07-27T08:42:18.852"/>
    </inkml:context>
    <inkml:brush xml:id="br0">
      <inkml:brushProperty name="width" value="0.05292" units="cm"/>
      <inkml:brushProperty name="height" value="0.05292" units="cm"/>
      <inkml:brushProperty name="color" value="#FF0000"/>
    </inkml:brush>
  </inkml:definitions>
  <inkml:trace contextRef="#ctx0" brushRef="#br0">20197 14640 0,'0'18'171,"17"0"-155,-17-1 0,0 1-16,0-1 15,0 1 1,0 0-16,0-1 16,0 1-1,0 0 1,0-1 31,0 1-16,0 0 0,18-18-31,-18 17 16,0 1-16,0-1 15,0 1 1,0 0 0,0-1-16,0 1 15,0 0 1,0-1 0,17-17-1,-17 18-15,0 0 16,18-18-16,-18 17 15,18-17-15,-18 18 16,0 0 0,17-18-16,-17 17 15,18-17 1,0 0 0,-1 18 15,1-18-31,-18 17 15,18-17-15,-1 0 16,1 0 0,-1 0-1,1 18 17,0-18-1,-1 0 0,1 0-31,0 0 31,-1 0-15,1 0 0,0 0-1,-1 0-15,1 0 16,-18-18-16,17 18 15,1-17 1,0-1 0,-1 1-1,-17-1-15,18 18 16,-18-18 0,18 18-1,-18-17 1,0-1 31,0 0-16,0 1-15,0-1-1,0 0-15,0 1 16,0-19-1,-18 19 1,18-18 0,0 17-16,-18 0 15,1 1-15,17-1 16,-18 18-16,18-18 16,0 1-16,-18 17 46,18-18-46,-17 18 16,17-18 0,-35 18-16,17-17 15,0 17 1,-17-18 0,17 18-1,-17-17-15,17-1 16,1 18-1,-1 0-15,1 0 16,-1 0 0,18-18 15,-18 18-15,1 0-1,-1 0 32,0 0 47</inkml:trace>
  <inkml:trace contextRef="#ctx0" brushRef="#br0" timeOffset="4649.5573">20690 15557 0,'18'0'78,"-18"18"-62,0 0-1,0-1-15,0 1 63,0 0-48,0-1 1,0 1 0,0 0-1,0-1-15,-18 1 16,18 0-16,-17 17 15,17-18 1,0 1 0,-18-18-16,18 18 15,0-1 1,0 1 0,0 0-1,0-1 32,18-17-31,-1 0-1,-17 18-15,18 0 16,0-18 0,-1 0-16,1 0 15,0 0-15,-1 0 31,1 0-31,0 0 16,-18 17 0,17-17-16,1 0 15,-1 0-15,19 0 16,-19 0-16,1 0 16,0 0-16,-1 0 15,1-17-15,17 17 16,-17-18-1,-18 0-15,17 18 16,1 0-16,-18-17 16,0-1-16,0 0 15,18 1-15,-18-1 16,0 0-16,0 1 16,0-1-16,0 1 15,0-1-15,0-17 16,0 17-16,0-17 15,0 17 1,0 0 0,0 1-1,0-1 17,-18 18-32,0 0 15,1 0-15,17-18 16,-35 18-1,17 0-15,0 0 16,1 0 0,-1-17-16,0 17 15,1 0-15,-1-18 16,0 18 0,1 0 30,-1 0-30,1 0 0</inkml:trace>
  <inkml:trace contextRef="#ctx0" brushRef="#br0" timeOffset="7523.2864">22472 15963 0,'0'18'187,"0"-1"-171,0 1 0,0 0 15,0-1 0,-18-17-15,18 18-16,0 0 15,0-1 17,0 1-32,0 0 15,0-1 17,0 1-17,0-1 1,0 1-16,0 0 31,0-1 16,18-17-16,-18 18 16,18-18-31,-1 0-1,1 0 32,-18 18-47,17-18 16,1 0-16,0 0 15,-1 0 1,1 0 0,0 0-1,-1 0-15,1 0 16,0 0 15,-1 0-15,1 0-1,0 0 1,-1 0 0,1 0-1,-1 0 1,19 0 0,-36-18-16,17 18 15,1 0 1,0 0 15,-1-18-15,1 18-1,-18-35-15,18 35 16,-18-18 0,17 18-16,-17-35 15,18 35-15,-18-17 16,0-19-1,0 19 1,0-1-16,0 0 31,0 1-15,-18 17 0,1 0-1,-1 0 16,0 0-15,1-18 0,-1 18-1,18-18-15,-18 18 16,18-17-16,-17 17 31,-1 0-31,0 0 16,1-18-1,-1 18-15,1 0 16,-19 0 0,19-17-1,-1 17-15,0 0 16,1 0-16,-1 0 16,-17 0-1,17 0-15,0 0 31,1 0-31,-1 0 32,1 0-32,-1 0 31</inkml:trace>
</inkml:ink>
</file>

<file path=ppt/ink/ink13.xml><?xml version="1.0" encoding="utf-8"?>
<inkml:ink xmlns:inkml="http://www.w3.org/2003/InkML">
  <inkml:definitions>
    <inkml:context xml:id="ctx0">
      <inkml:inkSource xml:id="inkSrc0">
        <inkml:traceFormat>
          <inkml:channel name="X" type="integer" min="-1708" max="1920" units="cm"/>
          <inkml:channel name="Y" type="integer" max="1080" units="cm"/>
          <inkml:channel name="T" type="integer" max="2.14748E9" units="dev"/>
        </inkml:traceFormat>
        <inkml:channelProperties>
          <inkml:channelProperty channel="X" name="resolution" value="105.46512" units="1/cm"/>
          <inkml:channelProperty channel="Y" name="resolution" value="55.95855" units="1/cm"/>
          <inkml:channelProperty channel="T" name="resolution" value="1" units="1/dev"/>
        </inkml:channelProperties>
      </inkml:inkSource>
      <inkml:timestamp xml:id="ts0" timeString="2020-07-27T09:49:19.809"/>
    </inkml:context>
    <inkml:brush xml:id="br0">
      <inkml:brushProperty name="width" value="0.05292" units="cm"/>
      <inkml:brushProperty name="height" value="0.05292" units="cm"/>
      <inkml:brushProperty name="color" value="#FF0000"/>
    </inkml:brush>
  </inkml:definitions>
  <inkml:trace contextRef="#ctx0" brushRef="#br0">22348 15134 0,'0'18'469,"0"-1"-438,0 1 110,0 0-16,0-1-94,0 1 78,0 0-93,0-1 47,18-17 437,0 0-500,-1 0 31,1 0 109</inkml:trace>
</inkml:ink>
</file>

<file path=ppt/ink/ink14.xml><?xml version="1.0" encoding="utf-8"?>
<inkml:ink xmlns:inkml="http://www.w3.org/2003/InkML">
  <inkml:definitions>
    <inkml:context xml:id="ctx0">
      <inkml:inkSource xml:id="inkSrc0">
        <inkml:traceFormat>
          <inkml:channel name="X" type="integer" min="-1708" max="1920" units="cm"/>
          <inkml:channel name="Y" type="integer" max="1080" units="cm"/>
          <inkml:channel name="T" type="integer" max="2.14748E9" units="dev"/>
        </inkml:traceFormat>
        <inkml:channelProperties>
          <inkml:channelProperty channel="X" name="resolution" value="105.46512" units="1/cm"/>
          <inkml:channelProperty channel="Y" name="resolution" value="55.95855" units="1/cm"/>
          <inkml:channelProperty channel="T" name="resolution" value="1" units="1/dev"/>
        </inkml:channelProperties>
      </inkml:inkSource>
      <inkml:timestamp xml:id="ts0" timeString="2020-07-27T08:43:09.702"/>
    </inkml:context>
    <inkml:brush xml:id="br0">
      <inkml:brushProperty name="width" value="0.05292" units="cm"/>
      <inkml:brushProperty name="height" value="0.05292" units="cm"/>
      <inkml:brushProperty name="color" value="#FF0000"/>
    </inkml:brush>
  </inkml:definitions>
  <inkml:trace contextRef="#ctx0" brushRef="#br0">22102 5627 0,'17'0'109,"18"0"-109,1-18 16,17 18-16,-18-17 16,18 17-16,0 0 15,-18 0-15,18-18 16,0 18-1,-18-18-15,0 18 0,1 0 16,-19 0 0,19 0-16,-19 0 15,19 0 1,-19 0-16,1 0 16,17 0-16,0 0 15,1-17-15,17-1 16,-1 0-16,-34 1 15,17 17-15,-17-18 16,0 18-16,-1 0 16,1 0-16,0 0 15,-1 0-15,1 0 16,17 0-16,18-18 16,-35 18-16,35 0 15,0 0-15,-18-17 16,18-1-16,0 18 15,-36 0-15,19-18 16,-1 18-16,-18 0 16,36 0-1,-17 0-15,-19 0 16,19 0-16,-1 0 16,0 0-16,18 0 15,-35 0-15,35 0 16,0 0-16,-18 0 15,18 18-15,0-18 16,0 0-16,-1 18 16,19-18-16,-18 17 15,17-17-15,-17 0 16,0 0-16,18 18 16,-36-18-16,18 0 15,0 0-15,-35 0 16,35 0-16,-1 0 15,-34 0-15,35 0 16,-18 0 0,-17 0-16,17 0 15,-17 0-15,-1 0 141</inkml:trace>
  <inkml:trace contextRef="#ctx0" brushRef="#br0" timeOffset="7703.325">23125 11395 0,'17'0'109,"1"0"-93,-1-18-1,1 18-15,0 0 16,17 0-16,0 0 15,1 0-15,17 0 16,-18 0-16,0 0 16,18 0-16,0 0 15,-35 0-15,34 0 16,1 0-16,-35 0 16,35 0-16,17 0 15,-34 0-15,34 0 16,1 0-16,-1 0 15,-34 0-15,34 18 16,-17-18-16,-18 0 16,18 0-16,0 0 15,-17 0-15,16 0 16,1 0-16,-17 0 16,17 0-16,17 0 15,1 0 1,-36 0-16,53 0 15,-17 0-15,-1 0 16,-34 0-16,34 0 16,-17 17-16,18-17 15,-36 0-15,18 0 16,0 0 0,-18 0-16,18 0 0,-18 0 15,0 0-15,18 0 16,18 0-16,-36 0 15,36 0-15,17 0 16,-17 0-16,17 0 16,0 0-16,0 0 15,-17 0-15,-1 0 16,-35 0-16,1 0 16,34 18-16,-52-18 15,35 0-15,0 18 16,-18-18-1,36 0-15,17 0 16,-35 0-16,0 0 16,35 0-16,-18 0 15,-17 0-15,18 0 16,-36 0-16,18 0 16,18 0-16,-36 17 15,35-17-15,-17 0 16,18 0-16,-18 18 15,17-18-15,-17 0 16,-17 0-16,17 0 16,-18 0-16,-18 0 15,19 0-15,-19 18 16,1-18-16,17 0 16,1 0-16,34 0 15,1 0-15,17 0 16,-18 0-16,-17 0 15,18 0-15,-1 0 16,-34 0 0,17 0-16,-18 0 15,0 0-15,0 0 16,1 0-16,-19 0 16,36 0-16,-17 0 15,16 0-15,1 0 16,0 0-16,0 0 15,18 0-15,-18 0 16,-36 0-16,19 0 16,-1 0-16,-17 0 15,-1 0-15,1-18 16,-1 18-16,1 0 16,0 0-16,-1-18 15,1 18-15,0 0 16,-1 0-1,1 0-15,0 0 32,-1 0-17,1 0-15,-1 0 16,1 0-16,0 0 16,35 0-16,-18-17 15,0 17-15,36 0 16,-36-18-16,0 18 15,18-18-15,-17 18 16,-1-17-16,-18 17 16,19-18-16,-19 18 15,1 0-15,0 0 16,-1 0 15,1 0 79,0 0-95</inkml:trace>
  <inkml:trace contextRef="#ctx0" brushRef="#br0" timeOffset="26532.6765">22737 11395 0,'0'17'16,"0"1"-1,0 0 1,0 17-1,0-17 1,0-1 0,0 1-16,-18-1 15,18 1 1,0 0-16,0-1 16,0 1-16,0 0 15,0-1-15,0 19 16,-18-1-1,18-18-15,0 19 16,0-19-16,0 1 16,0 0-16,0-1 15,0 1 1,0 0-16,18-18 16,-18 17-1,18 1-15,-1-18 16,18 18-1,-17-18 1,17 0-16,-35-18 16,36 0-16,-19 1 15,1-1 1,0-17-16,-1-1 16,1 1-1,-18 17-15,0 1 16,0-1-1,0 1-15,-18 17 16,18-36 0,-17 36-16,17-17 15,-36-1-15,36 0 16,-35 18 0,17-17-16,1 17 15,-1-18 1,0 18-1,1 0-15,-1 0 16,1-18-16,-19 18 16,19-17-16,-19 17 15,19 0-15,-1 0 16</inkml:trace>
  <inkml:trace contextRef="#ctx0" brushRef="#br0" timeOffset="26982.7206">23036 11836 0,'0'17'0,"18"1"32,0-18-17,-1 0 79,1 0-94,0 0 16</inkml:trace>
  <inkml:trace contextRef="#ctx0" brushRef="#br0" timeOffset="27961.0162">23389 11589 0,'0'-18'15,"-17"18"1,-1-18-1,0 18 17,1 0-17,-1 0 1,0 0 0,1 0-16,-1 0 15,0 0 1,1 36-16,-1-19 31,18 19-31,-18-19 16,18 19-16,0-1 15,0-18-15,0 1 16,0 0-16,18-18 16,-18 17-1,18-17-15,-1 0 16,19 0-1,-1 0 1,18-17 0,0-1-16,-36 0 15,19-17-15,-19 18 16,-17-1 0,0 36 140,0-1-141,0 18-15,0 1 16,0-1-16,0-17 16,-35 35-16,35 0 15,-18-18-15,1 18 16,-1-18-16,18-17 16,-17 35-16</inkml:trace>
  <inkml:trace contextRef="#ctx0" brushRef="#br0" timeOffset="28881.5437">22772 12718 0,'0'17'31,"-18"-17"-31,18 18 16,0 0 0,0-1-16,-17 1 15,17 17-15,0-17 31,0-1-31,0 1 16,0 0-16,0-1 16,0 1 15,17-18-15,1 0-16,-1 0 15,1 0-15,17 0 16,1 0-16,-19-35 15,19 35-15,-19-36 16,18 19 0,-17-36-16,0 35 15,-18 1-15,0-1 16,0 0-16,0 1 16,0-1-1,-18 0 1,0 1 31,1 17-47,-1 0 15,-17 0-15,0 0 16,17 0-16,-35 0 16,0 0-16,36 0 15,-19 0-15,19 0 16,-19 17-16,1-17 15,17 0 48,18 18-32</inkml:trace>
  <inkml:trace contextRef="#ctx0" brushRef="#br0" timeOffset="29291.1439">23089 12947 0,'0'18'47,"18"-18"-47,0 0 31,-18 17-15,0 1 31,17-18-32,1 0 1</inkml:trace>
  <inkml:trace contextRef="#ctx0" brushRef="#br0" timeOffset="29800.6779">23283 12541 0,'18'18'78,"0"17"-78,-18-17 15,0-1-15,0 19 16,17-19-16,-17 1 16,0 0-16,0 17 15,0 18-15,0-18 16,0 18-16,0 0 15,0-35-15,0 17 16,0-18 0,0 1-1,-17-18 63,17-18-62</inkml:trace>
  <inkml:trace contextRef="#ctx0" brushRef="#br0" timeOffset="34488.6234">23407 7955 0,'0'18'125,"0"-1"-125,0 19 16,0-1-1,0 0 1,0 1-16,0-1 16,0 0-16,0 36 15,-18-36-15,18 18 16,0 0-16,-17-18 15,17-17-15,-18 17 16,18 0-16,0-17 16,0-1-16,0 1 15</inkml:trace>
  <inkml:trace contextRef="#ctx0" brushRef="#br0" timeOffset="35775.7489">23160 9049 0,'0'17'32,"0"1"-1,0 17-31,0-17 16,0 17-1,0 0 1,0-17-16,0 0 15,0 35-15,0-36 16,0 19-16,17-19 16,1-17-16,-18 36 15,18-19-15,-1-17 16,1 18-16,0-18 16,-1 0-16,1 0 15,0 0 1,-1 0-1,1-18 1,0 18-16,-1-35 16,-17 0-1,18 17-15,-1-17 16,1-18-16,0 35 16,-18-35-16,0 36 15,0-19 1,0 19-1,-53 17 1,35 0-16,1-18 16,-1 18-16,0 0 15,1-18-15,-1 18 16,-17-17-16,17 17 16,0 0-16,1 0 93,-1 0-77,0 0 0</inkml:trace>
  <inkml:trace contextRef="#ctx0" brushRef="#br0" timeOffset="58879.4931">4480 12136 0,'18'0'16,"-18"-18"15,-18 18 31,1-18-62,-19 1 16,19 17 0,-19 0-16,1 0 15,18 0-15,-19 0 16,1-18-16,17 18 15,-17 0-15,0 0 16,17 0-16,-17 0 16,0 0-1,-1 0 1,1 0 0,0 0-1,-1 18-15,19-1 16,-1 1-16,1-18 15,-1 18-15,18-1 16,-18-17-16,1 35 16,17-17-16,0 0 15,-18 17 1,0-17-16,18 17 16,0 0-16,-17-17 15,17 17-15,0-17 16,0 17-16,0-17 15,0-1-15,0 1 16,0 0-16,0-1 16,0 1-16,0 0 15,0 17-15,17-18 16,1-17 0,-18 18-16,18 0 15,-18-1-15,17-17 16,-17 18-16,18-18 15,0 18 1,-1-18-16,1 0 16,-1 0-1,1 0-15,0 0 32,-1 0-17,1-18 1,-18 0-16,18 1 15,-18-1-15,17 18 16,-17-18-16,18 1 16,-18-1-1,18 18-15,-1-17 16,1 17 0,-18-18-1,0 0 16,0 1-15,0-1-16,0 0 16,0 1-16,17 17 15,1 17 173,-18 1-173,0 0-15,0-1 16,0 1 0,18 0-16,-18-1 15,0 1-15,0-1 16,0 19-16,0-19 16,0 1-1,0 0-15,0-1 16,0 1-1,0 0 1,0-1 0,0 1-1,0-1 17,0 1 77,0 0-93,-18-18-1</inkml:trace>
  <inkml:trace contextRef="#ctx0" brushRef="#br0" timeOffset="59636.9599">4798 12435 0,'0'-17'16,"17"17"-1,1 0 1,0 0 0,-1 0-1,1 0-15,0 0 16,17 0 0,18 0-1,-18 0 1,-17 0-16,-1 0 15,19 0-15,-19 17 16,19-17 0,-19 0 15,1 0-15,-1 0-16,1 0 15,0 0 32</inkml:trace>
  <inkml:trace contextRef="#ctx0" brushRef="#br0" timeOffset="60454.4881">4833 12647 0,'-18'0'32,"1"0"-17,34 0 79,1 0-78,17 0-1,-17 0-15,17 18 16,1-18-16,-1 0 16,-18 0-1,1 0-15,0 0 16,-1 0-16,1 0 15,0 0 1,-1 0 0,1 0-16,-18 17 125,0 1-110</inkml:trace>
  <inkml:trace contextRef="#ctx0" brushRef="#br0" timeOffset="61574.2606">5151 12241 0,'17'0'31,"1"0"-16,17 18 17,-35 0-32,18-18 15,-18 17-15,17 1 16,-17 0-16,18-1 16,0 1-16,-18 17 15,17-35-15,1 18 16,0-1-16,-18 1 15,17 0-15,1-1 16,-1 1-16,-17 0 16,18-18-1,-18 17-15,18-17 16,-18 18 171,-18 0-187,0 17 16,-17-18-16,0 19 16,17-1-16,-17-17 15,35-1-15,-35 1 16,35 0-16,-18-1 16,18 18-1,-18-35-15,1 18 31,17 0 16,-18-18-15,1 0 61</inkml:trace>
  <inkml:trace contextRef="#ctx0" brushRef="#br0" timeOffset="62718.1261">4798 12206 0,'0'18'94,"-18"-18"-78,18 17-1,0 1-15,-18 0 16,18-1-16,-17 1 16,-1-18-16,18 18 15,-35-1-15,0 18 16,-1 1-1,1-1-15,17-17 16,1-18 0,-1 17-16,1-17 15,17 18-15,0 0 47,-18-18 0,18 17 16,0 1-32,18-18-16,-1 18-15,1-18 16,-18 17 0,17 1-16,1-1 15,17 19-15,1 17 16,-36-18-16,17-17 16,1 17-16,17 0 15,-35-17-15,18-1 16,-18 1-16,0 0 15,17 17 1,1-35-16,-18 18 16,18-18 62,-36 0 0</inkml:trace>
</inkml:ink>
</file>

<file path=ppt/ink/ink15.xml><?xml version="1.0" encoding="utf-8"?>
<inkml:ink xmlns:inkml="http://www.w3.org/2003/InkML">
  <inkml:definitions>
    <inkml:context xml:id="ctx0">
      <inkml:inkSource xml:id="inkSrc0">
        <inkml:traceFormat>
          <inkml:channel name="X" type="integer" min="-1708" max="1920" units="cm"/>
          <inkml:channel name="Y" type="integer" max="1080" units="cm"/>
          <inkml:channel name="T" type="integer" max="2.14748E9" units="dev"/>
        </inkml:traceFormat>
        <inkml:channelProperties>
          <inkml:channelProperty channel="X" name="resolution" value="105.46512" units="1/cm"/>
          <inkml:channelProperty channel="Y" name="resolution" value="55.95855" units="1/cm"/>
          <inkml:channelProperty channel="T" name="resolution" value="1" units="1/dev"/>
        </inkml:channelProperties>
      </inkml:inkSource>
      <inkml:timestamp xml:id="ts0" timeString="2020-07-27T08:47:12.572"/>
    </inkml:context>
    <inkml:brush xml:id="br0">
      <inkml:brushProperty name="width" value="0.05292" units="cm"/>
      <inkml:brushProperty name="height" value="0.05292" units="cm"/>
      <inkml:brushProperty name="color" value="#FF0000"/>
    </inkml:brush>
  </inkml:definitions>
  <inkml:trace contextRef="#ctx0" brushRef="#br0">23566 7338 0,'17'0'157,"1"0"-157,17 0 15,-17 0 1,17 0-16,0 0 15,1 0 1,-1 17-16,18-17 16,-36 0-16,36 0 15,0 0-15,-17 0 16,105 0 0,-88 0-16,17 0 15,-17 0-15,0 0 16,-18 0-16,18 18 15,0-18-15,-18 0 16,36 18-16,-1 17 16,1-35-16,17 0 15,-17 0-15,17 0 16,-35 0-16,35 0 16,-17 0-16,17 0 15,-18 0-15,19 0 16,-19 0-16,18 0 15,0 0 1,-17 0-16,0 0 16,-1 0-16,1 0 15,-1 0-15,-34 0 16,34 0-16,1 0 16,-1 0-16,18 0 15,1 0-15,-1 0 16,-18 0-16,-34 0 15,52 0-15,-35 0 16,17 0-16,1 0 16,-18 0-16,35 0 15,0 0-15,18 0 16,0 0 0,-18 0-16,-17 0 0,17 0 15,35 0-15,-52-18 16,17 18-16,0 0 15,0 0 1,1 0-16,16 0 16,-16 0-16,-1 0 15,0 0-15,-17 0 16,17 0-16,-35 0 16,35 0-16,-35 0 15,53 18-15,-53-18 16,17 18-16,1-1 15,-1-17-15,-35 0 16,36 18-16,-36-18 16,18 0-16,0 18 15,-18-18 1,1 0 0,-1 0-16,0 0 15,1 0-15,-1 0 16,18 0-16,-18 0 15,0 0 1,1 0-16</inkml:trace>
  <inkml:trace contextRef="#ctx0" brushRef="#br0" timeOffset="1598.9875">25453 5239 0,'0'53'94,"0"0"-79,0-18-15,0 35 16,0-17-16,0 0 15,0 35-15,0-35 16,0 0-16,0-17 16,0 34-1,0 1-15,0-1 16,0-35-16,0 36 16,0 0-16,0-1 15,0-17-15,0 18 16,0-1-16,0 1 15,0-36-15,-18 36 16,18-19-16,0-16 16,0 34-16,0 1 15,0 17-15,-17 0 16,17-17-16,0 17 16,0 0-16,0-17 15,0-1-15,0-17 16,-18 53-16,18-53 15,0 18-15,-18 17 16,18-18-16,0 1 16,-17-18-16,17 53 15,0-53 1,-18 52-16,0-52 16,18 18-16,0-1 15,0 1-15,-17-18 16,17 17-16,0 1 15,-18-18-15,18-18 16,-17 18-16,17 18 16,0-54-16,-18 19 15,18 16-15,0-34 32,-18-18 46,1-35-63,17 0-15,-18-89 16</inkml:trace>
  <inkml:trace contextRef="#ctx0" brushRef="#br0" timeOffset="3174.3049">25435 5221 0,'0'18'62,"0"-1"-46,0 1-1,-17 17-15,17-17 16,-18 0-16,0 17 16,-17 0-1,17 0-15,1-17 16,17 17 0,-18 1-16,1-19 0,-1 19 15,0-19 1,18 1-16,0-1 15,0 1 17</inkml:trace>
  <inkml:trace contextRef="#ctx0" brushRef="#br0" timeOffset="3705.6629">25418 5168 0,'17'0'15,"1"0"1,0 18-16,-18-1 15,17 1 1,1 0-16,-18 17 16,17-17-16,-17 17 15,18-17-15,0-1 16,-18 1-16,17-18 16</inkml:trace>
  <inkml:trace contextRef="#ctx0" brushRef="#br0" timeOffset="6702.7347">25365 7444 0,'17'-18'125,"1"0"-110,0 18 1,-18-35-16,17 35 125,-17 18-110,0-1 1,0 1 0,0 0-16,-17-18 15,17 17 1,0 1-16,0 0 16,-18-18-16,0 17 46,18 1-46,-17-18 16,17 17-16,-18 1 16,0 0-1,1-18-15,17 17 16,0 1 0,-18-18-16,1 0 15,17 18 1,0-1-1,-18-17-15,0 0 94,18-17-94,0-1 31,0 0-31,0 1 16,18-19 0,-18 19-1,18-1 1,-1 1-16,1 17 16,-18-18-16,0 0 15,17 18-15,-17-17 16,18 17-16,0-36 15,-1 19 1,1-1-16,0 0 16,-1 1-16,1-1 15,0 0-15,-18 1 16,35 17-16,-35-18 16,0 1-16,17-1 15,1 18-15,0-18 16,-1-17-16,1 35 15,17-18-15,-35 1 16,36-1-16,-19 18 16,1-18-1,-18 1-15,17-1 16,1 18-16,0-17 16,-1-1-16,1 0 15,0 18-15,-1-35 16,19 17-16,-19-17 15,19 17-15,-1 18 16,0-17-16,-35-36 16,35 53-16,1-18 15,-1 1-15,-35-1 16,18 0 0,-1 18-16,-17-17 15,18-1 1,-1 0-16,1 1 15,17-19-15,18 19 16,-17-36-16,16 35 16,-34-17-1,17 17-15,-17-17 16,0 35-16,-18-18 16,17 1-16,1-1 15,0 18-15,-18-35 16,17 35-16,19-18 15,-1-35-15,0 18 16,-17 17-16,35-17 16,-36 18-1,19-19-15,-1 1 0,-18 0 16,19 35-16,-19-36 16,1 19-16,0-1 15,17 0-15,0-17 16,-17 18-16,17-36 15,0 17-15,1 1 16,-1 0-16,-17 0 16,-18-1-16,35 36 15,-17-35-15,-1 17 16,1 1 0,17-1-16,-17 0 15,-1 1-15,-17-1 16,18 18-16,0-35 15,-1 17 1,19 1-16,-36-1 16,35 0-16,-18 1 15,19-1-15,-1 0 16,-17-17-16,-1 17 16,19-17-16,-1 18 15,-18-1-15,1 0 16,0 18-16,-18-17 15,17-1-15,1 0 16,0 18-16,-18-17 16,17 17-16,-17-18 15,18 18 1,0-18-16,-18 1 16,17 17 93,-17-18-109,18 18 16,0 0-1,-18-17-15</inkml:trace>
  <inkml:trace contextRef="#ctx0" brushRef="#br0" timeOffset="9603.993">25435 7426 0,'-17'18'141,"17"-1"-141,-18-17 15,18 36-15,-18-19 16,1-17 0,-1 18-1,0-1-15,1-17 31,17 18-31,-18 0 16,1-18-16,17 17 16,-18-17-16,0 18 15,18 0-15,-17-18 16,-1 0 0,18 17-1,-18-17-15,18 18 16,0 0-1,-17-18-15,-1 17 16,0 1-16,1 17 16,-1-35-16,0 18 15,1-1-15,-1-17 16,1 18-16,-1 0 16,0-1-1,1 19-15,-19-36 16,19 35-16,-1 0 15,-17-17-15,0-1 16,17 19-16,18-19 16,-18 1-16,1-18 15,17 18 1,0-1-16,-18-17 16,0 18-1,1 0-15,17-1 16,-18-17-16,0 18 15,18-1-15,0 1 16,-17-18 0,-1 18-1,18-1-15,-17-17 16,17 18-16,0 0 16,-18-1-16,0 1 15,1 17-15,-1-17 31,18 17-31,-35-35 16,35 18-16,0-1 16,-18 1-16,0 0 15,1-18-15,17 35 16,-18-17-16,0-18 16,1 35-16,17-18 15,-18-17-15,-17 18 16,35 0-16,0-1 15,-18-17-15,18 18 16,-17 0-16,-1-18 16,0 17-16,1 1 15,17 0-15,-18-1 16,0-17-16,18 36 16,-17-36-16,17 17 15,-18-17-15,18 18 31,-17-18-15,17 17 0,-18 1-1,18 0 1,-18-18 15,18 17-15,-17-17 46,17 18-62,0 0 16,-18-18-16,18 17 31,-18-17-31,18 18 16,-17-18-16,-1 0 31,18 18-15,-18-1-16,1-17 15,17 18-15,-18-18 16,18 17-16,-17 1 16,17 0-16,-36-18 15,19 17 1,17 1-16,-18-18 15,18 18-15,-18-18 16,1 0 0,17 35-16,-18-35 15,0 0-15,1 18 16,17-1 0,-18-17-16,0 18 15,1-1 1,-1-17-16,18 18 15,-17-18 1,17 18-16,-18-18 16,0 0-16,1 17 15,-1-17 1,18 18-16,-35 0 16,17-1-1,0-17 1,18 18-16,-17-18 15,-1 0 1,18 18-16,-17-1 16,-1 1-16,0-18 31,18 18-15,0-1-1,-17-17 1,-1-17 187</inkml:trace>
  <inkml:trace contextRef="#ctx0" brushRef="#br0" timeOffset="21225.4628">25471 7373 0,'0'-18'156,"0"1"-141,0-1 32,0 0-15,17 1-17,-17-1-15,18 1 31,-1-1-31,1 18 16,-18-18 0,18 1-16,-18-1 15,17 18 1,-17-18 0,0 1-1,18 17 1,-18-18 15,18 18-15,-18-18-1,0 1 63,17 17-62</inkml:trace>
  <inkml:trace contextRef="#ctx0" brushRef="#br0" timeOffset="63078.8274">25523 7391 0,'0'-18'547,"0"0"-532,0 1 17,0-1-17,0 0-15,0 1 16,0-1-1,0 1 32,0-1-31,0 0 15,18 18 0,-18-17-31,0-1 32,0 0 15,0 1 93</inkml:trace>
</inkml:ink>
</file>

<file path=ppt/ink/ink16.xml><?xml version="1.0" encoding="utf-8"?>
<inkml:ink xmlns:inkml="http://www.w3.org/2003/InkML">
  <inkml:definitions>
    <inkml:context xml:id="ctx0">
      <inkml:inkSource xml:id="inkSrc0">
        <inkml:traceFormat>
          <inkml:channel name="X" type="integer" min="-1708" max="1920" units="cm"/>
          <inkml:channel name="Y" type="integer" max="1080" units="cm"/>
          <inkml:channel name="T" type="integer" max="2.14748E9" units="dev"/>
        </inkml:traceFormat>
        <inkml:channelProperties>
          <inkml:channelProperty channel="X" name="resolution" value="105.46512" units="1/cm"/>
          <inkml:channelProperty channel="Y" name="resolution" value="55.95855" units="1/cm"/>
          <inkml:channelProperty channel="T" name="resolution" value="1" units="1/dev"/>
        </inkml:channelProperties>
      </inkml:inkSource>
      <inkml:timestamp xml:id="ts0" timeString="2020-07-27T08:58:46.265"/>
    </inkml:context>
    <inkml:brush xml:id="br0">
      <inkml:brushProperty name="width" value="0.05292" units="cm"/>
      <inkml:brushProperty name="height" value="0.05292" units="cm"/>
      <inkml:brushProperty name="color" value="#FF0000"/>
    </inkml:brush>
  </inkml:definitions>
  <inkml:trace contextRef="#ctx0" brushRef="#br0">2505 14429 0,'-18'0'78,"0"0"-62,1 17-16,-1 1 15,-17 0-15,17 17 16,-35-18-16,36 19 16,-36-1-16,-18 18 15,18-18-15,-17 18 16,34-35-16,1 17 15,-18 0-15,36-17 16,-1-18 0</inkml:trace>
  <inkml:trace contextRef="#ctx0" brushRef="#br0" timeOffset="846.3662">2593 14358 0,'18'0'94,"-1"18"-79,-17-1 1,18-17-16,-1 36 16,19-19-16,-36 1 15,17 0-15,1 17 16,17 0-16,-17 0 15,17 18-15,-35-17 16,35-1-16,1 0 16,-1 0-16,-17-17 15,-18 0-15,17-18 16,1 35-16,17 0 16,-35-17-16,36 17 15,-19-17-15,1-1 16,-18 1-16,0 0 15,17-18-15,-17 17 16</inkml:trace>
  <inkml:trace contextRef="#ctx0" brushRef="#br0" timeOffset="1472.9887">2469 14711 0,'18'0'62,"0"-18"-30,-1 18-32,1 0 15,0 0 1,-1 0 0,1 0-1,0 0 1,-1 0-1,1 0 1,-1 0 0</inkml:trace>
  <inkml:trace contextRef="#ctx0" brushRef="#br0" timeOffset="2120.5505">2152 14870 0,'0'17'78,"0"1"-78,0-1 15,18 1 1,-18 35 0,17-35-16,-17 17 15,18 0-15,-18 1 16,0-19 0,0 1-16,0-1 62,0-34 47,0-18-109,0-1 16,0-17-16,17 36 16</inkml:trace>
  <inkml:trace contextRef="#ctx0" brushRef="#br0" timeOffset="2934.2089">2240 14958 0,'18'0'31,"-1"0"-31,19 0 16,-19 0-1,-17-18-15,18 18 16,0 0 0,-1 0-1,-17-18 16,18 18-31,0 0 32,-1 0 15,1 0-47,-18 18 140,17-18-140,-17 35 16,0-17-1,0 0 1,0-1 0,0 1-1,-17 0 1,17-1-16,-18-17 16,18 18-16,-17 0 15</inkml:trace>
  <inkml:trace contextRef="#ctx0" brushRef="#br0" timeOffset="3810.1593">2311 15152 0,'0'0'0,"0"17"0,-18-17 31,36 0 172,-1 0-203,1 0 16,17 0 0,-35-17-1,18-1 1,0 18-16,-1 0 16,1 0 109,-1 0-125</inkml:trace>
  <inkml:trace contextRef="#ctx0" brushRef="#br0" timeOffset="4770.6443">2646 14940 0,'17'0'78,"-17"35"-47,0-17-31,0 35 16,0-18 0,0 1-16,0-19 15,0 18-15,0-17 16,0 17-16,0-17 16,0 0-16,0 17 15,0-17-15,0 17 16,18 18-16,0-36 15,-18 1-15,0 0 16,17-1-16,-17 1 16,0 0-1,0-1 1,0 1-16,0-1 16,0 19-1,0-19 1,0 1-16,-17-36 156,17-17-140,-18-18-16,0 18 15,1-18-15</inkml:trace>
  <inkml:trace contextRef="#ctx0" brushRef="#br0" timeOffset="6114.792">2752 14852 0,'17'0'141,"1"0"-125,0 18 15,-1-18-31,1 0 62,-18 17-62,0 1 16,17-18 0,-17 17 15,0 1-15,0 0-1,0-1-15,0 1 16,0 0-1,0-1 1,0 1 31,0 0-31,0-1 15,0 1-16,0 0 1,0-1 62,0 1-62,0-1-1,0 1 1,0 0 0,-17-18-1,17 17 1,-18-17 78,1-17-79,17-19 1,-18 1 0,0 35-16,1-17 15</inkml:trace>
  <inkml:trace contextRef="#ctx0" brushRef="#br0" timeOffset="6993.0731">3316 14393 0,'0'18'31,"0"0"-15,0 17-1,0-17-15,0 17 16,0-18-16,0 36 16,0-17-16,0-19 15,0 19-15,-18-19 16,18 18-1,0-17-15,0 0 16,0 17-16,0-17 16,-17-18 93</inkml:trace>
  <inkml:trace contextRef="#ctx0" brushRef="#br0" timeOffset="7846.3619">3457 14376 0,'0'-18'63,"18"18"-48,-1 0 1,1 0-16,0 0 78,-1 0-62,-17 18-1,0-1-15,18-17 16,-18 18-16,0 0 16,0-1-1,0 1-15,18 0 16,-18-1-16,0 1 15,0-1-15,0 1 16,0 0 0,0 17-1,0-17-15,0-1 16,0 1 0,0 0-1,0-1 48,0 1-48,0-1 1,0 1 0,0 0-1,0-1-15,-18-17 31</inkml:trace>
  <inkml:trace contextRef="#ctx0" brushRef="#br0" timeOffset="8378.0868">3404 14552 0,'36'0'63,"-1"0"-48,-18 0 16,1 0-15,0 0 0,-1 0 15</inkml:trace>
  <inkml:trace contextRef="#ctx0" brushRef="#br0" timeOffset="8957.8178">3387 14693 0,'0'18'94,"17"-18"-78,1 0-16,17 0 15,0 0-15,-17 0 16,17 0-16,-17 17 16,0-17-16,-1 0 15,-17 18-15</inkml:trace>
  <inkml:trace contextRef="#ctx0" brushRef="#br0" timeOffset="9546.7961">3228 14940 0,'35'-18'79,"-17"18"-79,52 0 15,-17-17-15,18 17 16,-36-18-16,18 18 15,0-17 1,-35 17-16,-1 0 16,1 0-16,0 0 15,-1 0-15</inkml:trace>
  <inkml:trace contextRef="#ctx0" brushRef="#br0" timeOffset="10321.3417">3351 14975 0,'0'18'141,"0"0"-110,0-1-31,0 1 15,0 0-15,0-1 16,18 1-16,-18 17 16,0-17-16,0-1 31,0 1-31,0 0 16,0-1-1,0 1 1,0 0-1,0-1 17,0 1-17,0 0 1,0-1 15,0 1-31,0-1 16,0 1 62,0-36-47</inkml:trace>
  <inkml:trace contextRef="#ctx0" brushRef="#br0" timeOffset="10827.8512">3404 15205 0,'18'-18'62,"0"18"-46,-1 0-16,36-18 16,0 1-16,-35-1 15,17 1-15,-17 17 16</inkml:trace>
  <inkml:trace contextRef="#ctx0" brushRef="#br0" timeOffset="11535.7797">3087 15099 0,'0'18'47,"0"-1"-32,0 1-15,0-1 16,0 1 0,17-18-16,-17 35 15,0-17 1,0 0 0,0-1-1,0 19 1,0-19-1,0 1-15,0-1 16,0 1 0,0 0-16,0-1 31,-17-17 94</inkml:trace>
  <inkml:trace contextRef="#ctx0" brushRef="#br0" timeOffset="12712.0092">3104 15293 0,'18'0'47,"0"0"-31,-1 0-16,1 18 16,0-18-1,-18 17-15,35-17 16,-17 0-1,-18 18 17,17-18-32,1 0 15,-1 0-15,-17 17 32,18-17-17,0 0-15,17 0 16,0 18-1,-17-18-15,0 0 16,-1 0-16,1 0 16,-1 0-1,1 0 1,0 0-16,-1 18 16,1-18-16,17 0 15,1 0 1,-19 0-16,1 0 15,17 0-15,-17 0 32,-1 0-32,1 0 15,0 0 1,-1 0-16,1 0 16,0 0-1,-1 0-15,1 0 16,0 0-16,-1 0 15,1 0 17,-1 0-17,1 0 1,0 0-16,-1 0 16,1 0-16,0-18 15,17 18 1,-17 0-16,-18-18 15,17 18 1,1 0 0,-18-17-16,17 17 15,1 0 1,0 0 15,-1 0 16,1 0-16,0 0-15,-1 0 0</inkml:trace>
  <inkml:trace contextRef="#ctx0" brushRef="#br0" timeOffset="15355.8818">3792 14464 0,'18'0'125,"0"0"-110,-1 0 1,1 0-16,0 0 31,-1 0-15,-17 18 15,18-18 16,-1 0 0,1 0 31,-18 17 0,-18 1-62,18-1-1,-17 1-15,17 0 16,-18-1-16,1 1 16,17 0-16,-18-18 15,18 17-15,0 1 16,-18-18 15,18 18-15,0-1-16,0 1 15,0-1 1,-17 1 0,17 0-1,0-1-15,0 1 16,0 0 15,0-1-31,0 1 31,0 0-31,0-1 16,0 1 0,0-1-16,0 1 15,0 0 1,0-1-1,0 1-15,0 0 16,0-36 203,-18 0-219,18 1 15,0-1-15,0 0 16,0-17 0,0 18-16,0-19 15,0 19-15,0-1 16,18-17-16,-18 17 16,17 0 46,1 1-62,17-1 31,-17 18-31,-18-17 78,17 17-78,1 0 16,0 0-16,-18-18 31,17 18 1,1 0-1,0 0 16,-1 0-32,-17 18 1,18-18-16,-18 17 16,0 1-1,0-1 1,0 1-16,18 0 15,-18-1 1,0 1 0,0 0-1,0-1-15,0 1 16,0 0 0,0-1 15,0 1-16,0-1 1,0 1 15,0 0 1,0 17-1,0-17-31,0-1 15,0 1 1,0-36 62,0 1-62,-18 17-16,18-36 15,-18 19 1</inkml:trace>
  <inkml:trace contextRef="#ctx0" brushRef="#br0" timeOffset="16499.2668">3933 14852 0,'0'18'141,"0"-1"-125,0 1-1,0-1-15,0 1 32,0 0-32,0-1 31,0 1-16,0 0 1,0-1 15,-17-17-31,17 18 16,-18 0 0,18-1-1,0 1 1,-17-18-1,17 18-15,-18-18 16,18 17 0,-18-17-1,18 18 32,-17-18-47,-1 0 16,18 17-1,0-34 79,0-18-78,0 17-1,18 18-15,-18-18 16,0 1 15</inkml:trace>
  <inkml:trace contextRef="#ctx0" brushRef="#br0" timeOffset="17677.5501">3916 15046 0,'17'0'31,"1"0"32,0 0-48,-1 0 32,1 0-31,-18 18-16,0-1 31,18-17-31,-1 0 31,1 0 1,-18 18-32,18-18 31,-1 0-16,-17 18 1,18-18 62,-18 17-78,17-17 16,1 0 15</inkml:trace>
  <inkml:trace contextRef="#ctx0" brushRef="#br0" timeOffset="35435.1267">2752 17410 0,'17'0'203,"1"0"-188,0 0 32,-1 0-31,1 0 0,-1 0-1,1 0 1,0 0-16,17 0 15,-17 0 17,-1 0-32,1 0 15,17 0 1,-17 0 0,0 0-16,17 0 15,-18 0 1,19 0-16,-19 0 31,1 0-31,0 0 31,-1 0 16,1 0 0</inkml:trace>
  <inkml:trace contextRef="#ctx0" brushRef="#br0" timeOffset="39540.6696">10672 17304 0,'17'0'125,"1"0"-125,-1 0 16,1 0-1,0 0-15,-1 0 16,1 0-16,0 17 15,17-17 1,-17 0 0,-1 0-16,18 0 15,-17 0-15,17 0 16,1 0-16,-19 0 16,19 0-16,-19 0 15,1 0-15,-1 0 16,19 0-16,-19 0 15,19 0 1,-1 0-16,18 0 16,-18 0-1,0 0-15,18 0 16,-17 0-16,17 0 16,-1 0-16,-16 0 15,17 0-15,0 0 16,17 18-16,-35-18 15,18 0-15,0 0 16,-17 0-16,-1 0 16,-18 0-1,36 0-15,-17 0 16,-1 0-16,18 0 16,0 0-16,-18 0 15,18 0-15,-18 0 16,-17 0-16,17 0 15,18 0-15,-35 0 16,35 0-16,-36 0 16,36 0-16,0 0 15,-35 0-15,52 0 16,-34 0-16,-1 0 16,0 0-16,18 0 15,-35 0-15,35 0 16,-18 18-16,0-18 15,36 0-15,-1 0 16,-17 0-16,18 0 16,-1 17-16,-17-17 15,0 0-15,0 0 16,18 0 0,-19 0-16,-16 0 15,17 0-15,0 0 16,-18 0-16,0 0 15,18 0-15,-35 0 16,17 0-16,0 0 16,1 0-16,-1 0 15,0 0-15,18 0 16,0 0-16,-18 0 16,18 0-16,0 0 15,-18 0-15,36 0 16,-18 0-16,-18 0 15,18 0-15,0 0 16,-18 0-16,0 0 16,-17 0-16,0 0 15,17-17 1,0 17-16,-17 0 0,17 0 16,0 0-1,18 0-15,18-18 16,0 18-16,-19 0 15,19-18 1,17 18-16,-35 0 0,18-17 16,-18 17-16,-1 0 15,-16 0-15,17 0 16,-36 0-16,19 0 16,-19 0-16,36 0 15,0 0-15,-18 0 16,36 0-16,-1 0 15,1 0-15,-18 0 16,17 0-16,19 17 16,-19-17-16,-17 18 15,-18-18 1,18 0-16,-35 0 16,0 0-16,-1 0 15,1 0-15,0 0 31,-1 0-15,1 0 0,-1 0-1,19 0-15,-19 0 16,1 0 0,0 0-1,-1 0 1,1 0-16,0 0 15,-1 0-15,1 0 16,-1 0 0,19-18-16,-19 18 15,1 0 1,0 0 0,-1 0-16,1 0 62,0 0-46,-1-17-16,1 17 15,0 0-15,-1 0 16,1 0-16</inkml:trace>
  <inkml:trace contextRef="#ctx0" brushRef="#br0" timeOffset="93785.8037">20091 17216 0,'17'0'141,"36"0"-126,-35 0-15,35 0 16,0 0-16,0 0 15,0 0-15,-1 0 16,1 0-16,-17 0 16,34-18-16,36 18 15,-53 18-15,18-18 16,17 0-16,-18 17 16,89 1-1,-106-18-15,-35 0 16,34 0-16,-34 0 15,0 0-15,17 0 16,-17 0-16,-1 0 16,19 0-1,-19 0 1,1 0-16,0 0 0,34 0 16,-16 0-1,-1 0-15,18 0 16,-18 0-16,18 0 15,-18 0-15,54 0 16,-37 0-16,-16 0 16,17 0-16,0 0 15,35 0 1,-35-18-16,0 18 16,-18-17-16,35 17 15,-17 0-15,0 0 16,0-18-16,18 18 15,-18 0-15,0 0 16,17 0-16,-17 0 16,0 18-16,-35-18 15,35 0 1,-36 0-16,18 0 16,1 0-16,-19 0 31</inkml:trace>
  <inkml:trace contextRef="#ctx0" brushRef="#br0" timeOffset="219886.5498">21590 13688 0,'0'-18'62,"0"0"-31,0 1-31,0-1 16,0 1 0,0-1-16,0 0 15,-18 1-15,18-1 16,0 0-16,0 1 15,0-1-15,0-17 16,0 17-16,0 1 16,0-1-1,0 0-15,0 1 16,0-1-16,0 0 31,0 1-15,0-1-1,0 0 1,0 1-16,0-1 16,0 1-1,0-1 1,0 0 0,0 1-1,-17 17 1,17-18-16,0 0 15,0 1 1,0-1 0,0 0-16,0 1 31,0-1-31,0 0 16,0 1-1,0-1 32,0 1-16,0-1-31,0 0 32,0-17-32,0 17 15,0 1 1,0-1 15,0 0 0,0 1-15,0-1 0,0 1-1,17 17-15,-17-18 0,0 0 16,0 1-1,18-1-15,-18-17 16,18-1-16,-18 1 16,0 18-1,0-19-15,0 19 16,0-19-16,0 19 16,17-1-16,-17-17 15,18-1-15,-18 1 16,0 0-16,18 17 15,-18 1-15,0-1 16,0 0-16,0 1 16,0-19-16,0 19 15,0-18-15,0 17 16,17-17-16,-17-18 16,18 35-16,-18-35 15,0 18-15,0 0 31,0-1-31,0 1 16,0 17 0,17-17-16,-17 17 15,0 1-15,0-1 16,0 1 0,0-1-16,0 0 15,0 1-15,0-1 16,0 0-16,0 1 15,0-1-15,0-17 16,0 17 0,0 1-16,0-1 15,0 0-15,0 1 16,0-1 0,0 0-16,0-17 31,0 17-31,0 1 15,0-18-15,0 17 16,-17 18-16,17-35 16,0-1-1,0 1-15,0 17 16,0-17-16,0 0 16,0-18-1,0 35-15,0-17 16,0 17-16,0-17 15,-18 35-15,18-35 16,0 17 0,0 1-16,-17-1 15,17 0 1,0 1 0,-18 17 62,18-18-78,0 0 109,0 1-93,0-1-16,0 0 31,0 1-15,0-1 15,0 1 47,0-1 125,-18 18-187,18-18-1,0 1-15,0-1 16,-17 0 15</inkml:trace>
  <inkml:trace contextRef="#ctx0" brushRef="#br0" timeOffset="224900.8317">16581 10566 0,'17'0'78,"1"0"-78,-1 0 15,1 0-15,0 0 16,17 17-16,-17-17 16,17 18-16,-17-18 15,17 18-15,0-1 16,0 1-1,-17-18 1,0 18-16,-18-1 16,17-17-16,1 35 15,-18-17 1,0 0 0,0-1-16,0 1 15,0 0-15,0 17 16,0 18-16,-18-18 15,1 18-15,17-35 16,0 35-16,0-36 16,0 18-1,-18 1-15,18-19 16,0 1-16,0 0 16,0-1-16,0 1 15,0 0 1,0-1 15,0 1-15,0 0-1,0-1 1,0 1-16,0-1 16,0 19-16,0-19 15,0 19-15,0-19 16,0 19-16,0-19 15,0 1 1,0-1-16,0 1 16,0 0-1,0-1 1,0 1 31,18-18-32,-18 18 1,17-18 0,-17 17-16,18-17 31,0 36-31,-18-19 16,17-17-16,19 35 15,-36-17-15,17-18 16,1 0-1,-1 0-15,-17 18 16,18-18-16,0 0 16,-1 0 15,-17 17-31,0 1 62,0 0-62,0-1 16,-35 1-16,0 0 16,17 35-16,-17-1 15,0-34-15,-18 0 16,35 17-16,0 0 16,18-17-1,-17-18-15,17 18 16,0-1-16,0 1 47,0-1-47,0 1 15,0 0 1,0-1-16,17 1 16,1 17-16,0 18 31,-1-35-31,-17-1 15,0 19-15,18-19 16,-18 1-16,18 17 16,-1-17-16,-17 17 15,0-17-15,0 0 16,0-1-16,18 1 16,-18-1-16,0 1 15,0 0-15,0-1 16,0 19-16,0-1 15,0-17 1,0 34-16,-18 1 16,1-17-16,-1-19 15,18 19-15,0 16 16,-18-52-16,18 18 16,-17 0-16,17-1 31,-18-17-16,18 36-15,-18-19 16,18 1 0,-17 0-1,-1-18-15,0 35 16,18-17-16,-17-1 16,-1 18-1,1-35 32,17 18-31,-36 17-1,19-17-15,-1 0 16,0-1-16,1 1 16,-1-18-1</inkml:trace>
  <inkml:trace contextRef="#ctx0" brushRef="#br0" timeOffset="225890.2723">16863 10530 0,'53'-17'110,"-36"17"-95,36-18-15,-17 0 16,-19 18 0,18 0-16,-17 0 15</inkml:trace>
  <inkml:trace contextRef="#ctx0" brushRef="#br0" timeOffset="226139.3814">17674 10530 0,'18'0'62,"35"0"-46,17 0-1,18 0-15</inkml:trace>
  <inkml:trace contextRef="#ctx0" brushRef="#br0" timeOffset="226325.5061">18344 10583 0,'18'0'79,"0"0"-64,35 18-15,35 0 16</inkml:trace>
  <inkml:trace contextRef="#ctx0" brushRef="#br0" timeOffset="226497.5099">19156 10707 0,'17'0'31,"19"17"-15,17-17-16,17 0 15,-17 0 1,18 0-16,-1 0 0,18 0 16</inkml:trace>
  <inkml:trace contextRef="#ctx0" brushRef="#br0" timeOffset="226697.58">19879 10760 0,'18'0'63,"17"0"-47,35 17-16,19-17 15,34 0-15,36 0 16</inkml:trace>
  <inkml:trace contextRef="#ctx0" brushRef="#br0" timeOffset="226876.9149">20973 10707 0,'17'0'46,"1"-18"-46,17 18 16,0 0-16,36 0 16,0-17-16</inkml:trace>
  <inkml:trace contextRef="#ctx0" brushRef="#br0" timeOffset="227042.6898">21819 10548 0</inkml:trace>
  <inkml:trace contextRef="#ctx0" brushRef="#br0" timeOffset="326607.3433">26652 9331 0,'-17'0'484,"-19"0"-468,1 0 0,18 0-16,-19 0 15,1 18-15,0-18 16,-1 0-16,-17 17 16,36-17-16,-18 0 15,-18 0-15,17 0 16,-17 18-16,1-18 15,-1 0-15,-18 0 16,18 18-16,0-18 16,18 0-1,0 17-15,-1-17 16,19 0-16,-19 0 16,19 0-16,-18 0 15,-18 18-15,35-18 16,-35 0-16,18 0 15,17 0 1,-17 0-16,17 0 0,-17 0 16,17 0-16,1 0 15,-19 0-15,-16 0 16,34 0-16,0 0 16,-17 0-16,0 0 15,-1 0-15,19 0 16,-19 0-16,1 0 15,0 0 1,17 0-16,-17 0 16,17 0-16,-35 0 15,18 0 1,18 0-16,-36 0 16,0-18-16,0 18 15,35 0 1,-17-17-16,0 17 15,17 0-15,-35 0 16,18 0-16,-1 0 16,-16 0-16,-19-18 15,36 18-15,-36 0 16,-17 0-16,17 0 16,-17 0-16,0 0 15,0 0-15,0 0 16,-36-18-16,36 18 15,-35 0-15,34 0 16,19 0 0,-36 0-16,53 0 15,-35 0 1,-53 0-16,105 0 16,-34 0-16,-18 0 15,17 0-15,-17 0 16,17 0-16,-34 0 15,16 0-15,-34 0 16,-1 0-16,1-17 16,-53 17-16,34 0 15,19 0-15,-1 0 16,1 0-16,17 0 16,18 0-16,-35 0 15,34 0-15,19 0 16,-1 0-16,1-18 15,17 18-15,-18 0 16,1 0 0,-1 0-16,-17 0 15,53 0-15,-36 0 16,0 0-16,1-18 16,17 18-16,0 0 15,-17 0-15,17 0 16,17 0-16,1 0 15,-18 18-15,18-18 16,-18 0-16,-18 0 16,36 0-16,-18 0 15,-35 0-15,0 0 16,17 0-16,-17 0 16,-35 0-16,17 0 15,-18 0-15,1-18 16,-36 18-16,-17 0 15,70 0-15,-53 0 16,18 0-16,18 36 16,-1-36-1,1 17-15,-36-17 16,35 18-16,-17-18 16,0 0-16,18 18 15,-1-18-15,18 17 16,-17 1-16,88-18 15,-36 17-15,18-17 16,-17 18-16,17-18 16,0 0-16,0 0 15,18 0-15,-18 0 16,-18 0-16,53 0 16,-34 0-16,-19 0 15,18 0-15,18 0 16,-18 0-16,18 0 15,17 0-15,-17 0 16,17 0 0,0 0-16,1 0 15,-1 0 1,-17 0-16,17 0 16,1 0-1</inkml:trace>
  <inkml:trace contextRef="#ctx0" brushRef="#br0" timeOffset="346296.0763">26705 13670 0,'-17'0'125,"17"-18"-125,0 1 15,-18-1 1,18 1-16,0-1 16,0 0-1,0 1 1,0-1-16,0 0 16,0 1-1,0-1 1,0 0-1,0 1-15,0-1 16,0 1 0,0-1-16,0 0 15,0 1 1,0-1 0,0 0 15,0 1-31,0-19 31,0 19-31,0-1 16,0 1-1,0-1 48,18 36 15,-1 17-62,1 0-16,-18 0 15,0-17-15,0 35 16,0 0-16,0-18 15,0 0-15,0-17 16,0 35-16,0-35 16,0-1-16,0-52 156,0 0-140,-18-1-1,18 19-15,0-1 16,0 0-16,0-17 15,0 18-15,0-1 16,0-17 0,0 17 15,0 53 110,0 18-141,0-35 15,0 35-15,0 0 16,0-36-16,-17 1 15,17 0-15,0 34 16,0-34-16,0 0 16,-18-54 124,18 1-140,0-18 16,0 0 0,0 36-16,0-71 15,0 52-15,0 1 16,0 0-16,0 17 15,0 36 64,18 17-79,-18 18 15,0-18-15,0 36 16,0-1-16,0-17 15,0 0-15,0 18 16,0 17-16,0-18 16,0 1-16,-18-36 15,18 36-15,0-36 16,-18 0 0,18-88 77,-17 1-77,17-54-16,0 18 16,0-54-16,0-16 15,0 34-15,0 36 16,17 17-16,1 36 15,-18 0-15,0 17 16,18 36 31,-1 35-31,-17-18-16,0 89 15,0-72-15,0 37 16,-17 34-16,17-70 15,0 18-15,0-54 16,-18-17 47,0 0-48,1-88-15,-1 35 16,0-17-16,18 17 15,0 35-15,-17-35 16,17 18-16,0 17 16,17 18 46,-17 18-62,18 35 16,-18 35-16,0-18 15,0 1-15,18-18 16,-18 0-16,0-18 16,0-17-16,0-1 15,-18-52 32,18-18-31,0-35-16,0 0 15,0 17-15,0 18 16,0 18-16,0-18 16,0 36-16,18 17 31,-1 17 0,1 36-15,-18-18-16,0 18 15,18 0-15,-18 0 16,17-35-16,-17 17 16,0-17-16,0-1 15,0 1-15,-17-18 47,17-18-31,0-35-1,-18 18-15,18-35 16,0 34-16,0-34 16,0 17-1,0 0 1,0 106 46,18-18-62,-18-17 16,0-1-16,0 1 16,0 0-16</inkml:trace>
  <inkml:trace contextRef="#ctx0" brushRef="#br0" timeOffset="360593.7322">16633 5062 0,'18'0'31,"0"0"47,-1 0-62,1 0-1,0 0 48,-18 18 124,17-18-171,-17 18 15,0-1 1,0 1-17,0 0 1,0 17-1,0-18 17,0 1-17,0 0-15,0-1 16,0 1 0,0 0-1,0-1-15,0 1 16,0 0-16,0-1 15,18-17-15,-18 18 16,0-1 0,0 1 15,18 0-15,-36-36 140,18 0-141,-18 1-15</inkml:trace>
  <inkml:trace contextRef="#ctx0" brushRef="#br0" timeOffset="361355.6913">16563 4939 0,'18'0'63,"-1"0"-48,1 0-15,-1 0 16,1 0 0,0 0-1,-1 0 1,1 0-16,0 0 15,17 0-15,18 0 16,0 0-16,0 0 16,0 0-16,-18 0 15,0 0-15,0 0 16,-17 0 0,0 0-16,-1 0 31,1 0-16,0 0-15</inkml:trace>
  <inkml:trace contextRef="#ctx0" brushRef="#br0" timeOffset="363469.2892">22296 8220 0,'-18'0'15,"0"0"-15,1 0 32,-1 0-32,0 0 15,-17 0 1,17 0 0,-17 0-16,18 0 15,-36 0-15,-18 17 16,36-17-16,-53 0 15,17 18-15,-17-18 16,17 18-16,-17-18 16,18 0-16,-1 0 15,18 0-15,-35 0 16,53 0-16,-36 0 16,18 0-16,18 0 15,17 0-15,1 0 16,34 0 93,1 0-109,17 0 16,18 0-16,53 0 15,17-36-15,18 19 16,18-1-16,-18 18 16,-17 0-16,-36 0 15,-17 0-15,-1 0 16,-17 0-16,0 0 16,0 18-16,0-18 15,-18 0-15,36 0 16,-36 0-16,0 0 15,-17 0-15,-1 0 16,-17 17 78,-17-17-79,-1 0 1,0 0-16,1 0 16,-1 0-1,-17 0-15,0 0 16,-1 0-16,-34 0 16,-1 0-16,-17 0 15,0 0-15,-36 0 16,1 0-1,-18 0-15,-18 0 0,71-17 16,-36 17-16,36 0 16,35 0-1,36 0 1,34 0 171,19 0-171,34 0 0,1 0-16,17 0 15,-18 0-15,-17-18 16,0 18-16,-35 0 16,0 0-16</inkml:trace>
  <inkml:trace contextRef="#ctx0" brushRef="#br0" timeOffset="1.09266E6">23019 13494 0,'0'-18'94,"0"0"-78,-18 18-16,18-35 15,0 18-15,0-36 16,0 0-16,-18 17 16,18-34-16,-17-18 15,17-1-15,0 1 16,0-35-16,0 35 16,0-18-16,0 18 15,0-54 1,0 72-16,0-36 15,0 18-15,0-18 16,0 0-16,0 18 16,0-71-1,0 106-15,0-17 16,0-1-16,0 54 16,0-19-16,0 19 15,0-19-15,0 1 16,0 18-16,0-36 15,0 0-15,0 17 16,0 1-16,17 0 16,-17 17-16,0-17 15,0 17-15,0 1 16,0-1-16,0 0 31,0-17-31,0 17 16,0 1-1,0-1-15,0 1 32,0-1-17,0 0 1,0 1-16,0-1 16,0-17-1,0 17 1,0 0-16,0 1 15,0-1 48,0 1-47</inkml:trace>
</inkml:ink>
</file>

<file path=ppt/ink/ink17.xml><?xml version="1.0" encoding="utf-8"?>
<inkml:ink xmlns:inkml="http://www.w3.org/2003/InkML">
  <inkml:definitions>
    <inkml:context xml:id="ctx0">
      <inkml:inkSource xml:id="inkSrc0">
        <inkml:traceFormat>
          <inkml:channel name="X" type="integer" min="-1708" max="1920" units="cm"/>
          <inkml:channel name="Y" type="integer" max="1080" units="cm"/>
          <inkml:channel name="T" type="integer" max="2.14748E9" units="dev"/>
        </inkml:traceFormat>
        <inkml:channelProperties>
          <inkml:channelProperty channel="X" name="resolution" value="105.46512" units="1/cm"/>
          <inkml:channelProperty channel="Y" name="resolution" value="55.95855" units="1/cm"/>
          <inkml:channelProperty channel="T" name="resolution" value="1" units="1/dev"/>
        </inkml:channelProperties>
      </inkml:inkSource>
      <inkml:timestamp xml:id="ts0" timeString="2020-07-28T00:51:51.916"/>
    </inkml:context>
    <inkml:brush xml:id="br0">
      <inkml:brushProperty name="width" value="0.05292" units="cm"/>
      <inkml:brushProperty name="height" value="0.05292" units="cm"/>
      <inkml:brushProperty name="color" value="#FF0000"/>
    </inkml:brush>
  </inkml:definitions>
  <inkml:trace contextRef="#ctx0" brushRef="#br0">2328 12030 0,'0'17'110,"0"1"-95,0 0 1,0 17-16,0-17 16,0 17-16,0-18 15,0 36-15,-17-17 16,17 17-16,0-36 16,0 36-1,0-35-15,0-1 0,0 19 16,0-1-1,0-17 1,0-1 0,0 1-16,0 0 31,0-1-31,0 1 16,0-1-1,0 1 1,0 0-1,-18-1 1,18 1-16,0 0 16,0-1-1,0 1 1</inkml:trace>
  <inkml:trace contextRef="#ctx0" brushRef="#br0" timeOffset="1514.7549">2381 12065 0,'0'-18'47,"18"18"-16,0 0 1,-1 0-17,1 0 1,-1 0 31,1 0-32,0 0 1,-1 0 0,1 0-1,0 0 17,-1 18-17,1-18 48,-18 18-63,0-1 15,18-17-15,-18 18 16,0 0 15,0-1-15,0 1 15,0-1-15,0 1-1,-18-18 1,18 18 0,0-1-16,-18-17 15,18 18-15,-17-18 16,-1 0 15,18 18-31,-18-1 16,1-17-1,-1 0 17,0 0-32,18 18 15,-17-18 1,-1 0-16,1 18 15,-1-18 1,0 0 0,1 0 15</inkml:trace>
  <inkml:trace contextRef="#ctx0" brushRef="#br0" timeOffset="2583.1167">2928 11977 0,'0'-18'78,"0"36"-16,-18-18-62,1 17 32,17 1-32,-18-18 31,18 18-16,-18-18 17,18 17-17,0 1 1,0 0 0,-17-18-1,17 17-15,0 1 16,-18-18-1</inkml:trace>
  <inkml:trace contextRef="#ctx0" brushRef="#br0" timeOffset="3394.1147">2805 11959 0,'17'18'62,"1"-18"-46,-18 17-16,0 1 31,0 0-31,17-18 16,1 0 0,0 35-16,-18-17 0,17-18 31,-17 17-16,18 1-15,-18 0 32,18-1-17,-18 1-15,17-18 16,-17 17-16,18 1 16</inkml:trace>
  <inkml:trace contextRef="#ctx0" brushRef="#br0" timeOffset="5179.6462">2734 12047 0,'0'18'47,"18"-18"0,-1 0-16,1 0-31,0 0 15,-1 0 17,1 0-32,-1 0 47,1 0-32,0 0 16,-18-18-15,17 18 0,1 0 31,0 0-16,-1 0-16,1 0 32</inkml:trace>
  <inkml:trace contextRef="#ctx0" brushRef="#br0" timeOffset="7228.7252">3369 12294 0,'18'0'63,"-1"0"-47,19 0-1,-19 0-15,1 0 16,-1 0-1,1 18 1,0-18 0,-1 0-16,1 0 15,0 0 1,-1 0 0,1 0-1,0 0 16,-18 18 126,-18-18-142,18 17-15,-18-17 16,18 18-16,-17-18 16,-1 0-16,18 17 15,-18-17 1,1 0-16,17 18 15,-18-18 1,0 0 0,18 18-16,-17-18 31,17 17 16,-18-17-32,18 18 1,-17-18-16,17 18 31,-18-18-31,0 17 16,1-17 0,-1 18-1,0 0 1,18-1-16,-17-17 15,-1 18-15,0 0 16,1-18 31</inkml:trace>
  <inkml:trace contextRef="#ctx0" brushRef="#br0" timeOffset="8191.6793">3722 12488 0,'-18'0'109,"18"18"-93,0 0-1,-17-18 1,-1 17-16,18 1 15,-18 0 1,1-18-16,-1 0 31,18 17-15,-18-17 0,18 18-1,-17-18 1,-1 17 31,18 1-47,-18-18 15,18 18-15,-17-18 16</inkml:trace>
  <inkml:trace contextRef="#ctx0" brushRef="#br0" timeOffset="9296.8495">3916 12206 0,'17'0'31,"1"18"-15,-18-1 0,0 1-1,0 0 1,0-1-1,0 19-15,0-19 16,0 1-16,0-1 16,-18 1-16,18 17 15,0 1 1,-17-19-16,17 1 31,0 0-31,0-1 0,0 1 16,0 0-1,0-1 1,0 1-16,0-1 16,0 1-1,0 0-15,0-1 32,0 1-17,0 0 1,0-1-1,0 1 1</inkml:trace>
  <inkml:trace contextRef="#ctx0" brushRef="#br0" timeOffset="10540.8864">3969 12136 0,'17'0'31,"-17"-18"-15,18 18 15,0 0 0,-1 0-15,1 0-1,0 0 1,-1 0 15,1 0-15,-18 18 0,0-1-1,17-17 1,-17 18-1,0-1 1,0 1 0,0 0-1,0-1-15,0 19 16,0-19 0,0 1 15,0 0 0,-17-18 0,17 17-15,-18-17 0,18 18 46,-17-18-46,-1 0 31,0 0-32,18 17 16,-17-17 1</inkml:trace>
  <inkml:trace contextRef="#ctx0" brushRef="#br0" timeOffset="12943.6196">4269 12577 0,'17'0'94,"1"0"-78,0 0-1,-1 0 16,1 0 32,-18 17-32,0 1-15,0-1 15,0 1-15,0 0-1,0-1 1,0 1 15,0 0 0,0-1-15,-18-17 31,18 18-47,0 0 16,0-1-1,-17-17 1,-1 0 265,0 0-234,18 18 15,-17-18-46,-1 0 47,36 0 187,-1 0-204,1 0-30,0 0 0,-1 0 31,1 0-16,-1 0 16,1 0-16,0 0 0,-1 0 47</inkml:trace>
  <inkml:trace contextRef="#ctx0" brushRef="#br0" timeOffset="14680.684">4745 12277 0,'17'0'94,"1"0"-78,0 0 15,-1 0-31,-17 17 16,18-17 15,-18 18-31,18-18 15,-18 18 1,17-18 0,1 0 15,0 0 31,-1 0-46,1 0 0,-18 17-1,0 1 95,0-1-95,-18-17 1,1 18-16,-1-18 16,0 18-1,-17-1 1,17 1-16,1-18 15,-1 0-15,0 18 16,1-1-16,-1 1 16,1-18-16</inkml:trace>
  <inkml:trace contextRef="#ctx0" brushRef="#br0" timeOffset="15557.047">5062 12471 0,'-17'17'125,"17"1"-109,-18-18 0,18 18-16,-35-1 15,17-17-15,18 18 16,-17 0-16,-1-1 15,0 1-15,1-1 16,-1 1 0,0 0-1,18-1 95</inkml:trace>
  <inkml:trace contextRef="#ctx0" brushRef="#br0" timeOffset="16734.0044">5380 11871 0,'17'0'31,"-17"18"-16,0-1-15,18-17 16,-18 18 0,0 0-16,0-1 15,0 1 1,0-1-16,0 1 16,0 0-1,0-1-15,0 19 16,0-19-1,0 1-15,0 0 16,-18-18 0,18 17-1,-17 1-15,17-1 32</inkml:trace>
  <inkml:trace contextRef="#ctx0" brushRef="#br0" timeOffset="17287.3715">5503 12047 0,'0'0'0,"18"0"47,0 0-32,-1 0 1,1 0-16,0 0 16,-1 0-1,1 0-15,-1-17 16,1 17-16,0 0 16,-1 0-16,1 0 15,0 0 16</inkml:trace>
  <inkml:trace contextRef="#ctx0" brushRef="#br0" timeOffset="17982.164">5909 11871 0,'18'0'15,"-1"18"17,-17-1-17,0 19 1,0-19-16,0 18 15,0-17 1,0 0 0,0-1-16,0 1 15,0 0-15,0-1 16,0 19 0,0-19-16,0 1 15,0-1-15,0 1 31,0 0 1,0-1-17,0-34 95</inkml:trace>
  <inkml:trace contextRef="#ctx0" brushRef="#br0" timeOffset="19095.7923">5944 11889 0,'18'0'140,"0"0"-108,-1 0-17,1 0 16,-1 0-15,-17 17 15,18-17 1,-18 18-1,18-18-31,-18 18 62,0-1-30,-18 1-17,18-1 1,-18 1-1,18 0 1,-17-18 0,17 17 15,-18-17-31,1 0 31,-1 18-31,18 0 16,-18-18-1,1 0 1,17 17 15,-18-17-31</inkml:trace>
  <inkml:trace contextRef="#ctx0" brushRef="#br0" timeOffset="20271.7474">6279 11765 0,'0'18'78,"-17"-1"-63,-1-17-15,18 18 16,-17 0-16,-1-18 16,18 17-1,0 1 32,-18 0-31,1-18-16,-1 0 15,18 17 1,-18 1-16,18 0 31,-17-18-31</inkml:trace>
  <inkml:trace contextRef="#ctx0" brushRef="#br0" timeOffset="20876.1565">6138 11783 0,'18'0'31,"0"0"0,-18 17-31,17 1 16,-17 0-1,18-1 17,-18 1-1,18-18-31,-18 18 15,0-1 1,17 1 0,1-18-1,-18 18 1</inkml:trace>
  <inkml:trace contextRef="#ctx0" brushRef="#br0" timeOffset="21701.6544">6138 11871 0,'18'0'63,"0"0"-48,-1 0 1,1 0 15,-18-18-15,18 18-16,-1 0 31,1 0-15,-1 0 15</inkml:trace>
  <inkml:trace contextRef="#ctx0" brushRef="#br0" timeOffset="23463.4189">5309 12382 0,'18'0'47,"0"0"-31,-1 0 0,1 0 15,-1 0-31,1 0 15,0 0 1,-1 0 0,19 0-16,-1 0 15,0 0 1,-17 0-16,17 0 16,-17 0-1,-1 0 1,1 0-16,-18-17 15,35 17-15,18 0 16,-35 0-16,35 0 16,0 0-16,-36 0 15,19 0-15,-19 0 16,1 0 0,0 0-1,-18-18-15,17 18 16,1 0-16,-1 0 15,1 0 1,0 0 0,-1 0-16,1 0 15,0 0 1,-1 0-16,1 0 16,0-17-1,-1 17 1,1 0-1,0 0-15,-1 0 16,1 0 0,-1 0-16,1 0 31,0 0 0,-1 0-15,1 0 15,0 0 0</inkml:trace>
  <inkml:trace contextRef="#ctx0" brushRef="#br0" timeOffset="24539.6444">5468 12577 0,'0'17'62,"0"18"-62,0-17 31,0 17-31,0-17 16,0 0 0,0-1-16,0 19 15,0-19-15,0 1 16,0-1-16,0 1 16,0 0-1,0-1 1,0 1 15,0 0-15,0-1-1,-18-17 95,18 18-63,0 0-16</inkml:trace>
  <inkml:trace contextRef="#ctx0" brushRef="#br0" timeOffset="26275.9041">5662 12577 0,'0'17'94,"0"1"-78,0-1 15,-18-17-16,18 18-15,0 0 16,0-1 0,-17-17-1,17 18 1,-18-18-16,1 0 31,17 18-31,0-1 16,-18-17-1,0 0 1,18 18 0,0 0-1,-17-18 1,-1 0 78,18 17-63,18-17 188,-18 18-188,17-18-15,1 17-16,0-17 31,-18 18-31,17-18 15,1 0-15,-18 18 16,0-1 0,17-17-1,1 0 1,-18 18-16,0 0 16,18-18-1,-18 17 16,17-17-31,1 0 16,-18 18-16,18-18 47,-1 18-31,-17-1 15</inkml:trace>
  <inkml:trace contextRef="#ctx0" brushRef="#br0" timeOffset="27079.2234">5874 12788 0,'17'0'47,"1"0"-16,0 0-16,-1 0 1,1 0 0,0 0 15,-18-17-15,35 17-1,-18 0 16</inkml:trace>
  <inkml:trace contextRef="#ctx0" brushRef="#br0" timeOffset="27875.9835">6209 12629 0,'18'0'63,"-18"18"-48,0 0 1,0-1-16,17-17 15,-17 18-15,0 0 16,0-1-16,0 1 16,0 17-1,0-17-15,0-1 16,0 1 0,0 0-16,0 17 0,0-17 15,0-1 1,0 1-16,0 0 15,0-1 1,0 1 0,0-1-16,0 1 15</inkml:trace>
</inkml:ink>
</file>

<file path=ppt/ink/ink2.xml><?xml version="1.0" encoding="utf-8"?>
<inkml:ink xmlns:inkml="http://www.w3.org/2003/InkML">
  <inkml:definitions>
    <inkml:context xml:id="ctx0">
      <inkml:inkSource xml:id="inkSrc0">
        <inkml:traceFormat>
          <inkml:channel name="X" type="integer" min="-1708" max="1920" units="cm"/>
          <inkml:channel name="Y" type="integer" max="1080" units="cm"/>
          <inkml:channel name="T" type="integer" max="2.14748E9" units="dev"/>
        </inkml:traceFormat>
        <inkml:channelProperties>
          <inkml:channelProperty channel="X" name="resolution" value="105.46512" units="1/cm"/>
          <inkml:channelProperty channel="Y" name="resolution" value="55.95855" units="1/cm"/>
          <inkml:channelProperty channel="T" name="resolution" value="1" units="1/dev"/>
        </inkml:channelProperties>
      </inkml:inkSource>
      <inkml:timestamp xml:id="ts0" timeString="2020-07-27T07:06:23.685"/>
    </inkml:context>
    <inkml:brush xml:id="br0">
      <inkml:brushProperty name="width" value="0.05292" units="cm"/>
      <inkml:brushProperty name="height" value="0.05292" units="cm"/>
      <inkml:brushProperty name="color" value="#FF0000"/>
    </inkml:brush>
  </inkml:definitions>
  <inkml:trace contextRef="#ctx0" brushRef="#br0">30079 8536 0,'0'-29'47,"0"1"-1,0 0 1,-29 28-31,1 0 15,0 0 0,0 0-15,-1 56 0,1-27-16,0-29 15,28 56 1,0-28 0,-29 29-16,1-29 15,28 0 1,0 1-16,0 27 15,0-28 1,0 1 0,0-1-16,0 0 31,0 29-31,28-1 16,-28-27-1,0-1 1,0 28-16,0-27 15,0 27-15,0-28 16,0 29-16,0-29 16,0 0-16,0 1 15,0-1-15,-28 0 16,28 1 0,-28-1-16,28 0 15,-28-28 79</inkml:trace>
  <inkml:trace contextRef="#ctx0" brushRef="#br0" timeOffset="818.2612">29683 9101 0,'0'-28'63,"28"28"-48,0 0-15,29-29 16,-29 29-16,0 0 16,1 0-1,-1 0 1,0 0 15,1 0-31,-1 0 16,0 0 15,0 0-15,-28-28 46,29 28-46</inkml:trace>
  <inkml:trace contextRef="#ctx0" brushRef="#br0" timeOffset="1656.4024">30390 8818 0,'0'28'94,"0"29"-79,-29-57 1,29 28-16,0 29 15,0-29 1,-28 0 0,28 1-16,0-1 15,0 0 1,0 29 0,0-29-16,0 0 15,28 29 1,1-57-1,-1 0 32</inkml:trace>
  <inkml:trace contextRef="#ctx0" brushRef="#br0" timeOffset="2407.3732">30644 8903 0,'28'0'31,"1"0"-15,-1 0-16,0 0 31,0 0-31,-28 28 16,29-28-16,-29 28 16,28 1-1,-28-1-15,28-28 16,-28 28-16,28 1 15,-28-1 1,29-28 0,-29 28-16,0 0 15,0 1 1,0-1 0,0 0-16,0 29 31,-29-29-31,1 0 31,28 0-15,-28-28-16,0 0 78</inkml:trace>
  <inkml:trace contextRef="#ctx0" brushRef="#br0" timeOffset="3496.5056">30955 8762 0,'-28'0'109,"-1"0"-93,29 28-16,-56 0 16,28-28-16,28 57 15,-57-29-15,57 0 16,-28-28-16,28 28 16,0 1-16,-28-29 15,-1 0-15,29 28 16,-28 0-16,28 1 15,-28-29 1,28 28 15,0 0 47,-29-28-78</inkml:trace>
  <inkml:trace contextRef="#ctx0" brushRef="#br0" timeOffset="4647.6412">31068 8705 0,'0'0'0,"28"0"46,1 0-14,-29 28-1,0 1-31,28-1 16,0-28-1,-28 28-15,0 0 16,0 1-1,0-1 1,28 0 0,-28 0-1,29 1-15,-1-29 16,-28 28 0,0 29-16,0-29 15,0 0 1,0 0-1,0 1 17,0-1-1,0 0 0,0 0-15,-28-28 15,28 29-31,0-1 16,-29-28-16,29 28 15,-28 0 17,28 1-17,-28-29 1,28 28-16</inkml:trace>
  <inkml:trace contextRef="#ctx0" brushRef="#br0" timeOffset="5577.9037">29655 10062 0,'28'-28'31,"-28"-1"1,56 29-32,-27 0 15,-1-28 1,0 28-16,0-28 16,1 28-1,27-29-15,-27 29 16,27 0-16,1 0 15,-29 0 1,0 0 0,0 0-16</inkml:trace>
  <inkml:trace contextRef="#ctx0" brushRef="#br0" timeOffset="6502.122">29881 10062 0,'0'28'94,"0"0"-94,0 1 15,0-1 1,0 0-16,0 0 16,0 1-1,0-1-15,0 0 16,0 0-16,0 1 15,0 27 1,0-28 0,0 29-16,0 0 15,0-29 1,0 28-16,0-27 16,0-1-16,0 0 15,0 0-15,0 29 16,0-29-1,0 0 1,0 1 0,0-1-1,0 0-15,0 1 16,0-1 0,0 0-1,-29-28 79,1 0-78,0 0-16</inkml:trace>
  <inkml:trace contextRef="#ctx0" brushRef="#br0" timeOffset="7130.0183">29626 10627 0,'0'-28'62,"29"28"-62,-29-28 16,56 28-16,-28-29 16,29 29-1,-57-28-15,28 28 16,0 0-16,-28-28 15,29 28-15,-1 0 16,0 0-16,1 0 16,27 0-16,-28-29 15,1 29 1,-29-28-16,28 28 16</inkml:trace>
  <inkml:trace contextRef="#ctx0" brushRef="#br0" timeOffset="8090.8916">30559 10288 0,'-28'0'125,"28"28"-110,0 0 16,-28-28-31,28 29 16,0-1-16,0 0 16,0 0-1,-29-28-15,1 57 16,0 0-16,28-29 16,0 0-1,0 0-15,0 29 16,0-29-1,28-28 17,-28 28-32,28-28 93,1 0-46</inkml:trace>
  <inkml:trace contextRef="#ctx0" brushRef="#br0" timeOffset="9087.5107">30898 10288 0,'29'0'63,"-1"0"-47,0 0-1,29 0-15,-29 0 16,0 0-1,1 0-15,-1 0 16,-28 28-16,28 0 16,0-28-1,1 29 1,-29-1-16,28-28 31,-28 28 0,0 0-15,0 1 0,0-1-1,0 0 1,0 1 0,-28-1-16,-1 0 15,1 0 1,0 1-16,0-29 15,28 28 1,-29-28 125</inkml:trace>
  <inkml:trace contextRef="#ctx0" brushRef="#br0" timeOffset="9887.1247">31096 10175 0,'0'28'79,"0"0"-64,0 29 1,-28-29-16,28 0 15,0 1-15,-57-1 16,29 0-16,0 0 16,28 1-16,0-1 31,-28 0-31,-1 1 16</inkml:trace>
  <inkml:trace contextRef="#ctx0" brushRef="#br0" timeOffset="10706.5379">31436 10034 0,'28'0'63,"0"0"-48,-28 28 1,28 0 0,1 0-16,-1 1 15,-28-1-15,0 28 16,0 1 0,0-29-16,0 29 15,0-29 1,0 0-1,0 29-15,0-29 32,0 0-32,0 1 15,0-1-15,0 0 16,0 0 0,0 1-16,-28-29 15,28 28-15,0 0 16,-29-28-1,29 28-15,-28-28 32</inkml:trace>
  <inkml:trace contextRef="#ctx0" brushRef="#br0" timeOffset="28187.5646">18347 11051 0,'28'0'156,"0"0"-140,1 0 530,-1 0-530,0 0 31,0 0-31,1 0 30,-1 0 1,0 0-15,-28-28 14,28 28-46,1 0 63,-1 0-47,-28-28-1,28 28 1</inkml:trace>
  <inkml:trace contextRef="#ctx0" brushRef="#br0" timeOffset="28815.4402">18969 10938 0,'28'0'94,"-28"-28"-63,28-1-31,1 1 16,-1 28 0,-28-28-16,28 0 15,0 28 1,1 0-16,-29-29 16,28 1-1,-28 0-15,56 28 16,-56-28-1,29-29-15,27 57 0,1-56 16,-57 27-16,28 1 16,29 28-1,-57-28-15,0-1 16,28 29 15,-28-28-15,28 28-1,-28-28 1</inkml:trace>
  <inkml:trace contextRef="#ctx0" brushRef="#br0" timeOffset="29153.6087">19760 10175 0,'0'0'0,"29"0"16,-29-28-16,28 28 31,-28-29-16,28 29 1,-28-28-16,28 28 16,29-56-1,-29 27-15,0 29 16,-28-28-16,29-29 16,-1 29-16,29-28 15,-29-29-15,0 28 16</inkml:trace>
  <inkml:trace contextRef="#ctx0" brushRef="#br0" timeOffset="29423.8647">20495 9299 0,'0'-29'16,"29"-27"0,-29-1-1,0 1-15,28 56 16,-28-28 0,0-1-16,28 29 31,-28-28-31</inkml:trace>
  <inkml:trace contextRef="#ctx0" brushRef="#br0" timeOffset="29723.5578">20665 8677 0,'0'-28'32,"0"-1"-32,28 29 15,-28-28 1,28 0 0,-28 0-1,0-1-15,0 1 16,0 0-16,29-29 15,-1 1 1,0-29 0,1 57-16,-29-1 15,28-27-15</inkml:trace>
  <inkml:trace contextRef="#ctx0" brushRef="#br0" timeOffset="29956.9115">21004 7857 0,'0'-28'47,"0"0"0,28-1-47,1 29 15,-1-28 1,0-28 0,0 27-16</inkml:trace>
  <inkml:trace contextRef="#ctx0" brushRef="#br0" timeOffset="30238.6104">21485 7094 0,'0'0'0,"0"-28"15,0 0 1,28-1 0,-28 1 15,0 0-31,0-1 31,28 1-15,-28 0-16,29 28 15,-1-57 1,-28 29-16</inkml:trace>
  <inkml:trace contextRef="#ctx0" brushRef="#br0" timeOffset="30519.6205">21739 6585 0,'28'0'15,"1"-28"1,-29 0-1,0 0-15,28 28 16,0-57 0,0 57-16,-28-28 15,29 28-15,27-29 16,-56 1-16,57 0 16,28 0-16,-57-1 15,28-27-15</inkml:trace>
  <inkml:trace contextRef="#ctx0" brushRef="#br0" timeOffset="30936.0173">22276 6161 0,'0'0'0,"0"-28"15,29 28 1,-1-28 31,0 28-31,0-28-1,-28-1 1,57 29-16,-1-28 15,-27 0-15,-1 0 16,28-1-16,-27 29 78,-1-28-78,0 28 16,1-28-1</inkml:trace>
  <inkml:trace contextRef="#ctx0" brushRef="#br0" timeOffset="31153.3383">22729 5879 0,'28'0'47,"0"0"-15,0 0-17,-28-29-15</inkml:trace>
  <inkml:trace contextRef="#ctx0" brushRef="#br0" timeOffset="31476.8207">23096 5794 0,'28'0'0,"-28"28"16,29-28-1</inkml:trace>
  <inkml:trace contextRef="#ctx0" brushRef="#br0" timeOffset="31791.5954">23294 6077 0,'0'0'0,"28"0"16,-28 28 15,28-28 63,-28 28-79,57 0-15,-57 1 16,57 27-1</inkml:trace>
  <inkml:trace contextRef="#ctx0" brushRef="#br0" timeOffset="32016.2974">23548 6387 0,'0'29'15,"29"-29"95</inkml:trace>
  <inkml:trace contextRef="#ctx0" brushRef="#br0" timeOffset="32388.0177">23718 6642 0,'0'0'0,"0"28"16,28-28-1,-28 28 17,29 1-32,-29-1 15,0 0 1,0 0-16,0 1 15,28 27 1,-28 1-16,0-29 16,28 0-16,-28 1 15,0-1-15,0 57 16,28-29-16,-28 1 16,29-1-16,-29-28 15</inkml:trace>
  <inkml:trace contextRef="#ctx0" brushRef="#br0" timeOffset="32644.2673">23972 7857 0,'0'28'15,"0"1"1,0-1 15,0 0-15,0 1-1,0 27 1,0 29 0,29-57-16,-29 57 15,28 0-15</inkml:trace>
  <inkml:trace contextRef="#ctx0" brushRef="#br0" timeOffset="32918.1538">24199 8988 0,'0'0'16,"28"28"-16,-28 0 15,28 1 1,0 84 0,-28-57-1,57 57 17,-29-85-32,0 86 15,1 27 1</inkml:trace>
  <inkml:trace contextRef="#ctx0" brushRef="#br0" timeOffset="33127.1051">24538 9864 0,'0'0'0,"28"0"0,0 0 78,1 0-63,-1 0 1,0 28-16,29 29 16</inkml:trace>
  <inkml:trace contextRef="#ctx0" brushRef="#br0" timeOffset="33375.9796">25018 10062 0,'29'0'62,"-29"28"-46,0 0-1,28 1 1</inkml:trace>
  <inkml:trace contextRef="#ctx0" brushRef="#br0" timeOffset="33598.9085">25160 10231 0,'28'0'31,"0"29"0,1-1-31,-1-28 16,28 28-16,1 0 16,-29 1-16,57-1 15,0 0-15</inkml:trace>
  <inkml:trace contextRef="#ctx0" brushRef="#br0" timeOffset="34265.7863">26517 10712 0,'28'0'15,"0"0"-15,-28 28 16,28-28-1,1 0 79,-1 0-94,29 28 16,-29-28-16,28 0 15,1 29-15,-29-29 16,0 0 0,1 0-16,-1 0 15,0 0 1,0 0-16,1 0 16,27 0-1,-27 0 1</inkml:trace>
  <inkml:trace contextRef="#ctx0" brushRef="#br0" timeOffset="314199.5816">10686 11390 0,'0'28'78,"0"1"-46,0-1-17,0 0 1,0 1 31,0 27-47,-28-56 31,28 28 0,0 1-15,0-1 31,28-28 15,0 0-30,-28 28-17,28-28-15,1 0 31,-1 0-15,-28-28 0,28 28-1,0 0-15,1 0 47,-29-28-47,28-1 31,-28 1-15,28 0 0,-28 0-1,29 28 1,-29-29 0,0 1 30,0 0-14,0-1-1,-29 29 0,1 0-31,28-28 16,-28 28-1,-1 0 17,1 0-17,28-28 1,-28 28 15,0 0 94,-1 0-47</inkml:trace>
  <inkml:trace contextRef="#ctx0" brushRef="#br0" timeOffset="314914.6173">11082 11673 0</inkml:trace>
  <inkml:trace contextRef="#ctx0" brushRef="#br0" timeOffset="316290.8269">11364 11136 0,'0'28'31,"0"0"-15,0 1-16,-28-29 16,28 28-1,-28 0 1,28 0 31,0 1-32,0-1 1,-29-28-16,29 56 16,-28-56-1,28 29-15,0-1 31,-28 0-31,28 1 16,0-1 0,0 0-1,0 0 1,0 1 0,0-1 30,0 0-30,28-28-16,0 28 16,-28 1-1,29-1 1,-1-28 46,0 0-30,1 0-17,-29-28 1,28 28 0,-28-29-16,28 1 15,-28 0 1,28 28-1,-28-28 1,0-29 0,0 29-1,0 0-15,0-1 16,0 1 0,-28 28 46,0 0-15,0 0-47,-1 0 16,29-28-1,-28 28-15,0 0 16,-1 0 46</inkml:trace>
  <inkml:trace contextRef="#ctx0" brushRef="#br0" timeOffset="321213.5422">9216 11362 0,'0'28'94,"0"0"-79,0 1 1,0-1-16,0 0 16,0 1-16,0-1 15,0 0-15,0 0 32,0 1-17,0-1 1,28-28 93,0 0-93,-28-28-16,29 28 15,-1 0-15,-28-29 16,28 29-16,-28-28 16,0 0-1,28 0 1,-28-1 0,0 1 15,0 0-16,0-1 1,0 1 15,0 0-15,-28 28 0,0 0-16,0 0 31,-1 0 0</inkml:trace>
  <inkml:trace contextRef="#ctx0" brushRef="#br0" timeOffset="321713.3256">9498 11616 0</inkml:trace>
  <inkml:trace contextRef="#ctx0" brushRef="#br0" timeOffset="322793.6164">9753 11221 0,'0'28'62,"0"0"-46,0 0-16,0 1 16,0-1-1,-28 0-15,28 0 16,0 1 0,0-1-16,-29-28 15,29 28 1,0 1 62,29-29-47,27 0-31,1 0 16,-1 0-16,-27 0 15,-1 0 1,-28-29 250,28 29-251</inkml:trace>
  <inkml:trace contextRef="#ctx0" brushRef="#br0" timeOffset="323995.895">9838 11221 0,'0'28'78,"0"0"-62,28 29-16,-28-29 16,0 0-16,0 0 15,0 29 1,0-29-16,0 1 15,0-1 1,0 0 0,0 0-1,0 1 1,0-1 0,0 0-16,0 0 15,0 1 1,0-1 15,0 0 0,0 0-15,0 1 0</inkml:trace>
</inkml:ink>
</file>

<file path=ppt/ink/ink3.xml><?xml version="1.0" encoding="utf-8"?>
<inkml:ink xmlns:inkml="http://www.w3.org/2003/InkML">
  <inkml:definitions>
    <inkml:context xml:id="ctx0">
      <inkml:inkSource xml:id="inkSrc0">
        <inkml:traceFormat>
          <inkml:channel name="X" type="integer" min="-1708" max="1920" units="cm"/>
          <inkml:channel name="Y" type="integer" max="1080" units="cm"/>
          <inkml:channel name="T" type="integer" max="2.14748E9" units="dev"/>
        </inkml:traceFormat>
        <inkml:channelProperties>
          <inkml:channelProperty channel="X" name="resolution" value="105.46512" units="1/cm"/>
          <inkml:channelProperty channel="Y" name="resolution" value="55.95855" units="1/cm"/>
          <inkml:channelProperty channel="T" name="resolution" value="1" units="1/dev"/>
        </inkml:channelProperties>
      </inkml:inkSource>
      <inkml:timestamp xml:id="ts0" timeString="2020-07-27T06:39:08.517"/>
    </inkml:context>
    <inkml:brush xml:id="br0">
      <inkml:brushProperty name="width" value="0.05292" units="cm"/>
      <inkml:brushProperty name="height" value="0.05292" units="cm"/>
      <inkml:brushProperty name="color" value="#FF0000"/>
    </inkml:brush>
  </inkml:definitions>
  <inkml:trace contextRef="#ctx0" brushRef="#br0">14106 6472 0,'0'29'125,"-28"27"-109,28-28-1,-28 29 1,28-29-16,-28-28 15,28 28-15,-57 29 16,57-29 0,-28-28-16,0 28 15,-1 1 1,29-1-16,0 0 16,-28-28-1,0 28-15,28 1 16,0-1-1,-29-28 1,29 28-16,-28 1 16</inkml:trace>
  <inkml:trace contextRef="#ctx0" brushRef="#br0" timeOffset="1257.2195">14135 6501 0,'28'28'93,"-28"0"-77,28-28 0,-28 28-1,28 1-15,-28-1 16,0 0 15,29 0-31,-29 1 16,28 27-16,0-28 15,-28 1 1,0-1 0,0 0-16,0 0 15,29 1-15,-29-1 16,28 0-16,-28 1 16,0-1-1,0 0 1,0 0-16,28 1 15,-28-1-15,0 0 16,0 0-16,0 1 16,28-29-1,-28 28-15</inkml:trace>
  <inkml:trace contextRef="#ctx0" brushRef="#br0" timeOffset="2232.4806">14022 6924 0,'28'-28'109,"0"28"-77,0 0-32,1 0 15,-1 0 16,0 0-31,0 0 16,1 0 0,-1 0-16,0 0 47,1 0-32,-1 0 16</inkml:trace>
  <inkml:trace contextRef="#ctx0" brushRef="#br0" timeOffset="3666.461">14870 3194 0,'0'28'109,"0"0"-109,0 29 16,0-29-1,0 0 1,0 0-16,0 1 16,0-1-1,28 0-15,-28 1 16,0-1-16,0 0 15,0 0 1,0 1 15,0-1 1</inkml:trace>
  <inkml:trace contextRef="#ctx0" brushRef="#br0" timeOffset="5800.7453">14898 3052 0,'28'0'140,"0"0"-109,1 0-15,-1 0 15,0 0-31,1 0 16,-1 0 0,0 0-16,0 0 31,1 0-16,-1 29 17,0-29-17,-28 28 1,28-28 0,-28 28-1,0 0 1,0 1 15,0-1-15,0 0-16,-28-28 15,28 28-15,-28 1 16,28-1 0,-28 0-16,-1 0 15,29 1 1,-28-29-1,0 28 1,0-28 0,28 28-1,28-28 220,0 0-220,29-28 1,-29 28 0,0 0-16,0 0 15,1 0 1,-1 0-16,0 0 15,1 0 17,-1 0-32,0 0 47,-28 28-47,0 1 15,28-29 1,-28 28-1,29 0-15,-29 0 16,0 1 15,0-1-31,0 0 47,-29 0-31,29 1-1,-28-29-15,0 28 32,0 0-32,-1-28 31,1 0-15,0 0-1,-1 0 1,1 28-16,0-28 15,28 29 1,-28-29-16,-1 0 16,1 0 31,0 0-47,0 0 31,-1 0 156</inkml:trace>
  <inkml:trace contextRef="#ctx0" brushRef="#br0" timeOffset="369800.3026">18940 6444 0,'-28'0'94,"28"28"-79,-56 1 1,27-1-1,1 0-15,0 0 16,28 1 0,-28-29-16,-1 56 15,1-28-15,0 1 16,-1-1-16,1 0 16,28 0-16,0 1 15,-28 27-15,0-28 16,-1 29-16,29-29 15,-28 1-15,28-1 16,0 0 0,0 0-1,0 1 1,-28-1 0,28 28-16,-28 29 15,28-57-15,-29 29 16,29-29-16,0 0 15,-28-28 17,28-56 15,0 28-47</inkml:trace>
  <inkml:trace contextRef="#ctx0" brushRef="#br0" timeOffset="370504.5873">18969 6501 0,'28'0'31,"-28"28"0,0 0-15,0 0-1,28 1 1,-28-1-16,29 28 16,-29-27-16,0 55 15,0-55-15,0 27 16,28 1-16,-28-29 16,0 29-16,0-29 15,28 28-15,-28-27 16,0-1-16,0 0 15,0 0-15,0 1 16,28-29 62</inkml:trace>
  <inkml:trace contextRef="#ctx0" brushRef="#br0" timeOffset="371061.1496">18545 6924 0,'28'0'15,"0"0"1,0 0-16,1 0 15,-1 0-15,57 0 16,0 0-16,-29 0 16,29 29-16,0-29 15,-29 0-15,-27 28 16,27-28-16,1 28 16,-29-28-1,0 0-15,-28 29 110</inkml:trace>
  <inkml:trace contextRef="#ctx0" brushRef="#br0" timeOffset="371952.7229">19336 2854 0,'0'57'31,"0"0"-16,0-1-15,0 29 16,0-29-16,0 57 16,0 0-16,0 1 15,0-58-15,0 29 16,0 0-16,0-57 16,-28 28-16,28-27 15,0 27-15,0 1 16,0-29-16,0 0 15,0 29-15</inkml:trace>
  <inkml:trace contextRef="#ctx0" brushRef="#br0" timeOffset="373852.6441">19421 2968 0,'28'0'0,"1"0"15,-1 0 1,0 0-1,0 0-15,1 0 16,-1 0-16,0 0 16,0 0-1,1 0-15,-29 28 16,28-28-16,0 0 16,-28 28-1,0 0 1,29-28-16,-29 57 15,28-57 1,-28 28-16,0 0 31,0 1-15,0-1 0,-28-28-1,28 28 1,-29 0-16,1-28 15,0 0-15,-1 0 16,29 29-16,-28-29 16,0 0-1,0 0 1,28 28-16,-29-28 125,1 0-78,0 28-32,0-28 1,56 0 172,0 0-173,0 0 1,1 0-1,-1 0-15,0 0 16,0 28 0,1-28-1,-1 0-15,-28 29 16,28-29-16,1 0 47,-29 28-47,0 0 15,28 1 1,-28-1 0,0 0-1,0 0 1,0 1-16,0-1 16,0 0-1,0 0 1,0 1-1,0-1 1,0 0 0,0 0-1,-28-28 1,28 29-16,-29-29 16,1 0-1,0 28-15,-1-28 31,1 0-31,0 0 16,0 0 0,-1 0-1,1 0 1,0 0 0,0 0-1,-1 0 1</inkml:trace>
</inkml:ink>
</file>

<file path=ppt/ink/ink4.xml><?xml version="1.0" encoding="utf-8"?>
<inkml:ink xmlns:inkml="http://www.w3.org/2003/InkML">
  <inkml:definitions>
    <inkml:context xml:id="ctx0">
      <inkml:inkSource xml:id="inkSrc0">
        <inkml:traceFormat>
          <inkml:channel name="X" type="integer" min="-1708" max="1920" units="cm"/>
          <inkml:channel name="Y" type="integer" max="1080" units="cm"/>
          <inkml:channel name="T" type="integer" max="2.14748E9" units="dev"/>
        </inkml:traceFormat>
        <inkml:channelProperties>
          <inkml:channelProperty channel="X" name="resolution" value="105.46512" units="1/cm"/>
          <inkml:channelProperty channel="Y" name="resolution" value="55.95855" units="1/cm"/>
          <inkml:channelProperty channel="T" name="resolution" value="1" units="1/dev"/>
        </inkml:channelProperties>
      </inkml:inkSource>
      <inkml:timestamp xml:id="ts0" timeString="2020-07-27T07:15:18.810"/>
    </inkml:context>
    <inkml:brush xml:id="br0">
      <inkml:brushProperty name="width" value="0.05292" units="cm"/>
      <inkml:brushProperty name="height" value="0.05292" units="cm"/>
      <inkml:brushProperty name="color" value="#FF0000"/>
    </inkml:brush>
  </inkml:definitions>
  <inkml:trace contextRef="#ctx0" brushRef="#br0">1527 5229 0,'28'0'125,"0"0"-109,0 0 15,1 0-15,-1 0 0,0 0-1,0 0-15,1 0 16,-1 0-1,0 0 1,1 0 0,-1 0-1,0 0 32,0 0-31,1 0 15,-1 0-15,0 0-1,0 0 17,1 0-17,-1 0 16,0 0-15,0 0 15,1 0-15,-1 0 0,0 0 46,1 0-15,-1 0 47,0 0-63,0 0 16,1 0 62</inkml:trace>
  <inkml:trace contextRef="#ctx0" brushRef="#br0" timeOffset="145634.2824">12608 5540 0,'28'0'187,"1"0"-140,-1 0-31,0-29 0,0 1-1,1 28-15,-1-28 16,0 28-1,-28-29 1,29 29-16,-1 0 31,0-28-15,-28 0 0,28 28-1,1 0 1,-29-28-1,28-1 32,-28 1-15,28 28-32,0-28 15,-28 0 1,29 28-1,-1-29 1,-28 1 0,28 28-16,-28-28 15,0 0 142,29-1-142,-1 29-15,0-28 63,-28 0-48,28 28-15,-28-28 16,29 28 0,-1-29-1,-28 1-15,28 28 16,0 0 31,-28-28-32,29 28 32,-29-29 0</inkml:trace>
  <inkml:trace contextRef="#ctx0" brushRef="#br0" timeOffset="147349.7357">13230 4861 0,'0'-28'110,"28"0"-95,1 28 1,-1 0 0,-28-29-1,28 1-15,-28 0 16,28 28 0,1 0-16,-1 0 15,-28-28 1,0-1 15,28 29-15,0 0 77,-28 29 79,0-1-140,0 0-17,0 0 1,0 1-1,0-1 1,0 0 0,0 0-16,0 1 31,0-1-31,0 0 16,29-28-1,-29 29 16</inkml:trace>
  <inkml:trace contextRef="#ctx0" brushRef="#br0" timeOffset="155960.2827">10884 5624 0,'28'0'78,"0"0"-62,1 0-1,-1 0 1,0 0 15,0 0-15,1 0-1,-1 0 79,0 0-78,0 0-1,1 0 1,-1 0 0,0 0-16,0 0 15,1 0 1,-1 0-1,0 0 1,29-28-16,-29 28 16,0 0-16,29 0 15,-29 0 1,0 0 0,1 0-1,-1 0 1,0 0-16,29 0 15,-29 0 1,0-28 0,29 28-16,-29 0 15,0 0-15,1 0 16,-1 0 0,0 0-1,0 0 1,1 0-1,-1 0 1,0 0 0,1 0-1,-1 0 1,0 0-16,0 0 16,1 0-16,27 0 15,-28 0-15,29 0 16,0 0-16,-1 0 31,-28 0-31,1 0 16,27 0-16,-28 0 15,1 28 1,-1-28 0,0 0-1,0 0-15,1 0 16,-1 0-1,0 0 1,1 0-16,-1 0 16,0 0-1,0 0-15,29 0 16,-29 0 0,0 0-16,1 0 15,-1 0-15,0 0 16,1 0-1,-1 0 1,0 0 0,0 0-16,1 0 31,-1 0 0,0 0-15,0 0-1,1 0 1,-1 0 0,0 0-16,0 0 15,29 0 1,-29 0 0,29 0-16,-1 0 15,-27 0 1,-1 28-16,28-28 15,1 29 1,-29-29-16,1 0 31,-1 0-31,0 0 16,0 0 0,1 0-1,-1 0 32,0 0-47,0 0 16,29 0-16,-29 0 15,57 0-15,-28 0 16,27 0-16,-55 0 16,55 0-16,-55 0 15,56 0-15,-29 0 16,-28 0-16,29 0 15,-1 0-15,-27 0 16,-1 0-16,0-29 16,0 29-16,1 0 15,-1 0-15,0 0 16,1 0 0,-1 0-1,0 0 1,0 0-1</inkml:trace>
  <inkml:trace contextRef="#ctx0" brushRef="#br0" timeOffset="156738.3256">15068 5398 0,'28'0'94,"0"0"-79,0 28 1,-28 1 15,29-29-15,-1 28-16,-28 29 15,28-57-15,0 0 16,-28 28 15,-28-28 110,28 28-125,-28-28-16,-29 28 15,29 1 63,28-1-78,-28-28 16,28 28-16</inkml:trace>
  <inkml:trace contextRef="#ctx0" brushRef="#br0" timeOffset="159485.1441">12325 2826 0,'29'28'47,"-29"1"-31,0-1-1,28 0 1,-28 1-1,0-1-15,0 0 16,0 0 78,0 1-79,0-1 1,0 0-16,0 0 16,0 1-1,0 27-15,0-28 16,0 1 0,0-1-1,0 28-15,0-27 31,0 27-31,0-27 16,-28 27-16,28 29 16,0-29-1,0-27 1,0-1 0,0 0-16,0 0 15,0 1 1,0-1-1,0 28-15,0-27 32,0-1-32,0 0 15,0 1 1,0-1-16,0 0 16,0 29-16,0-29 15,0 0 1,0 0-1,0 1 17,0-1-32,0 0 15,0 29 1,0-29 0,0 0-16,0 1 15,0-1 1,0 0-16,0 0 47,0 1-47,0-1 15,0 28 1,0-27 0,0-1-16,0 0 31,0 0-31,0 1 15,0-1 1,0 28 0,0 29-1,0-56 1,0 55-16,28-55 16,-28 27-16,0 1 15,0-1-15,0 1 16,0-29-16,0 0 15,0 29-15,0-29 16,0 29 0,28-57-16,-28 28 15,0 0-15,0 0 16,29 1 0,-29-1-16,0 0 31,0 0-16,0 1 1,0-1 0,0 0-1,0 0 1,28 1-16,-28-1 16,0 0-1,0 1-15,0-1 16,0 0-16,0 0 15,0 1-15,0-1 16,0 0-16,0 29 16,0-29-1,0 0-15,0 0 16,0 1 0,0-1-1,28-28-15,-28 28 0,0 0 16,0 1-16,0-1 15,0 0-15,0 1 16,0-1-16,0 0 16,0 0-1,0 1 1,0-1-16,0 0 16,0 0-16,0 1 15,0-1-15,0 0 16,0 0-16,0 29 15,0-29 1,0 29-16,0-29 16,0 0-16,0 1 15,0 55-15,0-27 16,0-29-16,0 57 16,0-57-16,0 0 15,0 1-15</inkml:trace>
  <inkml:trace contextRef="#ctx0" brushRef="#br0" timeOffset="160924.5405">12184 3250 0,'0'-28'63,"0"0"-48,0-1-15,0 1 31,0 0-31,28 0 16,1-29 0,-1 29-1,-28 0-15,0-1 16,28 29-16,-28-56 16,28 56-16,-28-29 15,0 1-15,29 0 16,-1 0 46,-28-1-30,28 29-32,1 0 93,-1 0-77,-28 29 0,0-1-1,28-28 1,0 28-16,-28 0 15,29 1 1,-29-1-16,0 0 31</inkml:trace>
</inkml:ink>
</file>

<file path=ppt/ink/ink5.xml><?xml version="1.0" encoding="utf-8"?>
<inkml:ink xmlns:inkml="http://www.w3.org/2003/InkML">
  <inkml:definitions>
    <inkml:context xml:id="ctx0">
      <inkml:inkSource xml:id="inkSrc0">
        <inkml:traceFormat>
          <inkml:channel name="X" type="integer" min="-1708" max="1920" units="cm"/>
          <inkml:channel name="Y" type="integer" max="1080" units="cm"/>
          <inkml:channel name="T" type="integer" max="2.14748E9" units="dev"/>
        </inkml:traceFormat>
        <inkml:channelProperties>
          <inkml:channelProperty channel="X" name="resolution" value="105.46512" units="1/cm"/>
          <inkml:channelProperty channel="Y" name="resolution" value="55.95855" units="1/cm"/>
          <inkml:channelProperty channel="T" name="resolution" value="1" units="1/dev"/>
        </inkml:channelProperties>
      </inkml:inkSource>
      <inkml:timestamp xml:id="ts0" timeString="2020-07-27T06:47:01.294"/>
    </inkml:context>
    <inkml:brush xml:id="br0">
      <inkml:brushProperty name="width" value="0.05292" units="cm"/>
      <inkml:brushProperty name="height" value="0.05292" units="cm"/>
      <inkml:brushProperty name="color" value="#FF0000"/>
    </inkml:brush>
  </inkml:definitions>
  <inkml:trace contextRef="#ctx0" brushRef="#br0">9640 11955 0,'0'-28'157,"28"28"-32,0 0-79,-28 28-30,0 1 31,0-1-16,0 0-15,-28-28 62,0 0-62,28-28 46,0 0 32,28 28-47,0 0-32,-28 28 17,29-28-17,-29 28 1,0 1 93,-29-29-62,1 0-31,28-29-16,0 1 15,0 0-15,28 28 141,1 0-79,-29 28-46,0 0 0,-29-28 62,29-28-16</inkml:trace>
  <inkml:trace contextRef="#ctx0" brushRef="#br0" timeOffset="974.5603">8990 12153 0,'0'0'0,"56"0"15,-28 0 1,-28 29-16,29-29 16,27 28-16,-27 0 31,-1 0-31,-28 1 16,28-29-16,0 28 15,1 0 1,-29 29-1,0-29 1,0 0 0,0 1-1,0-1 1,0 0 15,0 0-15,-29-28 140,1 0-140</inkml:trace>
  <inkml:trace contextRef="#ctx0" brushRef="#br0" timeOffset="1825.8597">9272 12040 0,'0'29'94,"0"-1"-79,-28 0 1,0 0-16,0 1 16,-1-29-16,29 56 15,-28-28-15,-29-28 16,57 29-16,0-1 15,-28-28 17,28 28-17,0 0 1,-28-28-16,28 29 16,-28-29-16,28 28 31,0 0 31</inkml:trace>
  <inkml:trace contextRef="#ctx0" brushRef="#br0" timeOffset="2627.0405">9555 12379 0,'0'29'0,"0"-1"46,-28-28-14,28 28-17,0 1 1,-29-29-16,29 28 16,0 0-1,-28 0 1,28 1-1,0-1 1</inkml:trace>
  <inkml:trace contextRef="#ctx0" brushRef="#br0" timeOffset="4791.621">8283 10995 0,'0'28'46,"0"0"33,0 0-64,0 1 1</inkml:trace>
  <inkml:trace contextRef="#ctx0" brushRef="#br0" timeOffset="5170.9236">8057 11532 0,'0'28'0,"0"0"31,0 0 16,0 1-31,-29-29-1,29 28-15,0 0 16</inkml:trace>
  <inkml:trace contextRef="#ctx0" brushRef="#br0" timeOffset="5442.0998">8000 12295 0,'0'0'0,"0"28"16,28 0-1,-28 0 48,0 1-48</inkml:trace>
  <inkml:trace contextRef="#ctx0" brushRef="#br0" timeOffset="5708.3866">8170 12606 0,'0'28'0,"28"-28"31,0 0 1,-28 28-17,0 0 1,29-28-16,-1 29 15,-28-1 1,0 0-16</inkml:trace>
  <inkml:trace contextRef="#ctx0" brushRef="#br0" timeOffset="5968.8856">8424 12973 0,'0'0'0,"29"28"93,-1 1-93,0-1 16,0 0-16,29 29 16</inkml:trace>
  <inkml:trace contextRef="#ctx0" brushRef="#br0" timeOffset="6198.3871">8763 13199 0,'29'0'16,"-1"0"0,0 0 15,1 0-31,-1 28 31,28-28-31,-27 29 16,55-29-16,1 0 15,-28 0-15,-1 0 16</inkml:trace>
  <inkml:trace contextRef="#ctx0" brushRef="#br0" timeOffset="6450.0011">9640 13227 0,'28'0'15</inkml:trace>
  <inkml:trace contextRef="#ctx0" brushRef="#br0" timeOffset="7233.0098">8368 11023 0,'28'0'78,"-28"-28"-62,28 28-16,29-29 15</inkml:trace>
  <inkml:trace contextRef="#ctx0" brushRef="#br0" timeOffset="7546.1372">9216 10740 0,'28'0'47,"0"0"15,1 0-46</inkml:trace>
  <inkml:trace contextRef="#ctx0" brushRef="#br0" timeOffset="7938.8798">10177 10712 0,'28'0'94,"1"0"-78,27 0-1,57 28-15</inkml:trace>
  <inkml:trace contextRef="#ctx0" brushRef="#br0" timeOffset="8192.9758">10855 10825 0,'29'0'47,"-1"0"-16,-28 28-15,0 0 0,0 1-16,0 27 15,0-27 1,0-1-16,0 0 15,0 0-15</inkml:trace>
  <inkml:trace contextRef="#ctx0" brushRef="#br0" timeOffset="8682.7292">11110 11927 0,'0'0'15,"0"28"-15,0 1 16,0-1 0,28-28-16,-28 28 15,0 1 17,0-1-17,28 28 1</inkml:trace>
  <inkml:trace contextRef="#ctx0" brushRef="#br0" timeOffset="8940.6711">11166 12408 0,'0'28'15,"0"0"32,0 1-47,0-1 16,-28-28 0,28 28-16,0 0 15,-28 29 1,-29-29-16,29 29 15</inkml:trace>
  <inkml:trace contextRef="#ctx0" brushRef="#br0" timeOffset="9203.724">10855 12973 0,'-28'0'32,"28"28"-32,-28-28 15,28 29 1,-57-29 0,1 84-1,-57-27 1,0-1-1,56-27-15</inkml:trace>
  <inkml:trace contextRef="#ctx0" brushRef="#br0" timeOffset="9623.2316">10205 13312 0,'-28'0'32,"0"0"-1,-1 0-15,1 0-1,0 0-15,0 0 16,-29 0-16,29 0 15,-29 0-15,29 0 16,0 0-16,-1 0 16,1 0 46</inkml:trace>
  <inkml:trace contextRef="#ctx0" brushRef="#br0" timeOffset="11777.5664">9838 11899 0,'28'0'94,"0"0"-78,1 0 15,-1 0-15,0 0-1,29-28-15,-29 28 16,28 0-16,-27-29 15,-1 1-15,29 28 16,-29 0-16,0 0 16,29-28-16,-29 28 15,0 0-15,0 0 16,-28-28-16,29 28 16,-1-29-1,0 29-15,0 0 47,-28-28-47,29 28 16,-29-28-1,28 28 1,0 0 0,1 0-1,-1 0 110</inkml:trace>
  <inkml:trace contextRef="#ctx0" brushRef="#br0" timeOffset="13924.0737">9866 11390 0,'0'28'125,"0"1"-93,0-1-17,0 0 1,0 1 0,0-1-1,28-28 1,-28 28-1,29-28 17,-1 0-17,-28 28 1,28-28 15,0 0-31,1 0 31,-1-28-31,0 28 16,0 0 0,1-28-1,-29 0 1,0-1 0,-29 29 30,29-28-46,-28 28 16,28-28-16,-28 28 16,0 0-16,-1 0 15,1 0 1,0 0 31,0 0-32,28-29 64</inkml:trace>
  <inkml:trace contextRef="#ctx0" brushRef="#br0" timeOffset="14472.6134">10262 11560 0</inkml:trace>
  <inkml:trace contextRef="#ctx0" brushRef="#br0" timeOffset="16930.7454">10544 11786 0,'0'28'31,"-28"-28"47,28 28-78,-28-28 16,0 0-16,28 29 47,-29-29-16,29 28-31,-28-28 16</inkml:trace>
  <inkml:trace contextRef="#ctx0" brushRef="#br0" timeOffset="19063.2691">9103 15036 0,'28'0'47,"0"0"-47,29 29 16,-29-29-16,0 28 15,1 28-15,-1-56 16,0 29-16,-28-1 15,28-28-15,1 28 16,-29 29-16,28-1 16,-28-28-1,28-28-15,-28 29 16,28-29 0,-28 28 15,0 0 0,0 0-15,-28-28-16,0 29 15,28-1 95,-28-28-110,-1 0 15,29 28 17</inkml:trace>
  <inkml:trace contextRef="#ctx0" brushRef="#br0" timeOffset="19643.4111">9498 14980 0,'-28'0'31,"28"28"-15,-28-28-16,0 0 15,-1 28-15,1 1 16,-28 55-16,27-84 15,-27 57-15,-1-1 16,29-27-16,0-1 16,28 0-16,-29 0 15,1-28 1,28 29 0,-28-29 15,28 28-16</inkml:trace>
  <inkml:trace contextRef="#ctx0" brushRef="#br0" timeOffset="20756.8516">9668 15347 0,'28'28'16,"1"-28"15,-29 29-15,28-29-16,0 0 15,-28 28 1,28-28 0,-28 28-16,0 0 31,0 1-15,0-1 30,-28 0-30,0-28 0,28 29-1,-28-29-15,-1 0 78,29 28-62,57-28 109,28 0-125,-29 0 16,29 0-16,-28-28 15,-29 28 1</inkml:trace>
  <inkml:trace contextRef="#ctx0" brushRef="#br0" timeOffset="22086.8162">8339 14188 0</inkml:trace>
  <inkml:trace contextRef="#ctx0" brushRef="#br0" timeOffset="22464.825">8198 14867 0,'0'28'16,"0"0"0,0 0-1,0 1 1,0-1 15,0 0-31,0 1 16,0-1-1,-28-28 1,28 28-16</inkml:trace>
  <inkml:trace contextRef="#ctx0" brushRef="#br0" timeOffset="24265.996">8877 14951 0,'28'0'172,"-28"29"-125,0-1 15,-28-28-15,-1 0-47,1 0 16,28-28-1,-28 28 1,28-29 0,0 1 30,28 28-30,29 28 0,-29-28-1,-28 29 1,0-1-16</inkml:trace>
  <inkml:trace contextRef="#ctx0" brushRef="#br0" timeOffset="25175.4498">8566 14160 0,'28'0'31,"0"0"16,0 0-16,1 0-31</inkml:trace>
  <inkml:trace contextRef="#ctx0" brushRef="#br0" timeOffset="25487.9268">9018 14160 0,'28'0'0,"0"0"63,1 0-32,27 0-15,-27 0-16,55 0 15,1 0-15</inkml:trace>
  <inkml:trace contextRef="#ctx0" brushRef="#br0" timeOffset="25711.5196">9612 14160 0,'0'0'0,"0"28"47,28 1-32,0-1 16,0-28-31,-28 56 16,29-56-16</inkml:trace>
  <inkml:trace contextRef="#ctx0" brushRef="#br0" timeOffset="25946.0624">9809 14528 0,'0'0'0,"0"28"15,0 0-15,29-28 16,-29 28-16,0 1 16,0-1-16,28-28 15,-28 28-15,0 0 16</inkml:trace>
  <inkml:trace contextRef="#ctx0" brushRef="#br0" timeOffset="26172.0051">9951 14895 0,'28'28'0,"-28"0"16,0 1 31,0-1-16</inkml:trace>
  <inkml:trace contextRef="#ctx0" brushRef="#br0" timeOffset="27047.4053">8170 15432 0,'0'28'79,"28"-28"-79,-28 28 15,0 1 1</inkml:trace>
  <inkml:trace contextRef="#ctx0" brushRef="#br0" timeOffset="27250.8068">8283 15686 0,'28'0'0,"0"29"31,-28-1-31,0 0 16,57 0-1,-29 1-15,1-29 16</inkml:trace>
  <inkml:trace contextRef="#ctx0" brushRef="#br0" timeOffset="27428.9476">8537 15828 0,'0'0'0,"29"0"31,-29 28 1,56 0-17,-28 29 1,29-29-16</inkml:trace>
  <inkml:trace contextRef="#ctx0" brushRef="#br0" timeOffset="27637.6431">8877 16026 0,'28'28'47,"0"-28"-47,29 0 16,27 0-16,1 0 16</inkml:trace>
  <inkml:trace contextRef="#ctx0" brushRef="#br0" timeOffset="27837.4564">9414 16026 0,'28'0'63,"28"0"-63,-27 0 15,84 0-15,0-29 16,-57 1-16</inkml:trace>
  <inkml:trace contextRef="#ctx0" brushRef="#br0" timeOffset="28002.9969">9866 15912 0,'0'-28'31,"28"28"-16,1 0 17,-29-28-32</inkml:trace>
  <inkml:trace contextRef="#ctx0" brushRef="#br0" timeOffset="28356.0091">10036 15036 0,'0'0'0,"0"-28"16</inkml:trace>
  <inkml:trace contextRef="#ctx0" brushRef="#br0" timeOffset="28535.6052">10064 14951 0,'0'-28'15</inkml:trace>
  <inkml:trace contextRef="#ctx0" brushRef="#br0" timeOffset="30595.9197">8877 14923 0,'28'0'78,"0"0"-63,0 0 1,29 0-16,-57-28 16,56 28-16,-27-28 15,27 28 1,-27 0-16,-1-29 15,28 1-15,1 0 16,-1 28 0,-27 0-16,-29-28 15,0-1-15,28 29 16,0 0 0,-28-28-16,57 28 31,-29-28-31,0 0 15,1 28 1,-1 0 15,0 0-15,-28-29-16,28 1 16,1 28-16,-29-28 15</inkml:trace>
  <inkml:trace contextRef="#ctx0" brushRef="#br0" timeOffset="33479.1209">8905 14386 0,'0'0'0,"0"28"31,0 1-15,0-1 15,0 0-15,0 1 31,0-1 0,0 0-16,0-56 219,0 0-219,28 28-31,-28-29 63,28 29 140,1 0 47,-1 0-219,-28 29 157,0-1-157,0 0 0,0 0 32,-28-28-32,28 29-16,-29-29 95,1 0-16,0-29-32,28 1-46,0 0 31,0 0-47,0-1 15,0-27 1,28 56-16,-28-29 15,0 1 32,28 0-15,1 28 30,-1 0 1,0 0-48,0 0 1,1 0 31,-1 28-32,-28 0 1,0 1 31,0-1-32,0 0-15,0 1 47,0-1-31,-28-28 0,-1 0-1,29 28-15,-28-28 16,0 28-16,28 1 15,-28-29 79,-1 0-63</inkml:trace>
  <inkml:trace contextRef="#ctx0" brushRef="#br0" timeOffset="34040.4511">9216 14612 0,'28'0'32,"0"0"61,-28 29-93,29-29 16,-29 28 15</inkml:trace>
  <inkml:trace contextRef="#ctx0" brushRef="#br0" timeOffset="34827.7873">9385 14358 0,'29'0'47,"-29"28"-32,0 0 1,0 1-16,28-29 15,-28 28-15,0 0 16,0 1 0,0-1-16,0 0 15,0 0 17,0 1-1,0-1 0</inkml:trace>
  <inkml:trace contextRef="#ctx0" brushRef="#br0" timeOffset="38154.5348">9414 17891 0,'28'0'31,"0"0"1,0 0 15,-28-28-47,0-1 15,0 1 16,29 28-31,-1 0 63,-28 28-32,28 1-31,-28-1 31,0 0 1,-28-28 46,0-28-63,28 0 32,0-1-31,0 1 0,28 56 77,0 29-93,-28-29 32,0 0-32,0 1 15,-28-29 63</inkml:trace>
  <inkml:trace contextRef="#ctx0" brushRef="#br0" timeOffset="39149.0611">8368 16449 0,'-29'0'78,"1"0"-63,0 0 32</inkml:trace>
  <inkml:trace contextRef="#ctx0" brushRef="#br0" timeOffset="39415.7454">7633 16845 0,'0'0'0,"0"28"0,-29 1 15,29-1-15,-28-28 16,28 28-16,-28 0 16,28 1-16,-57-1 15,29 0-15,28 1 16,-28 27 0,0-28-16,-29 29 15,57-1 1</inkml:trace>
  <inkml:trace contextRef="#ctx0" brushRef="#br0" timeOffset="39641.2073">7180 17608 0,'0'29'16,"0"-1"-1,0 0 1,0 0 0,0 29-1,0-29-15,0 29 16,0-29-16,0 0 16</inkml:trace>
  <inkml:trace contextRef="#ctx0" brushRef="#br0" timeOffset="40422.4992">8933 16336 0,'0'0'0,"28"0"0,-28-28 15,29 28 1,-1 0 0,0 0-16,57 0 15,-28 0 1,56 0-16,28 0 16,57 28-1,-57-28-15,57 0 16,-85 29-16</inkml:trace>
  <inkml:trace contextRef="#ctx0" brushRef="#br0" timeOffset="40632.6579">10375 16478 0,'28'0'0,"0"28"15,-28 0 32,0 1-47,29-29 16,27 28-16</inkml:trace>
  <inkml:trace contextRef="#ctx0" brushRef="#br0" timeOffset="40854.439">10912 16873 0,'0'29'47,"0"-1"-32,28 0-15,-28 0 16,57 29 0,-29 0-16,-28-29 15</inkml:trace>
  <inkml:trace contextRef="#ctx0" brushRef="#br0" timeOffset="41078.8787">11279 17750 0,'0'0'0,"0"28"0,0 0 32,0 0-32,0 1 15,0-1 1,29 85-1,-29-56-15</inkml:trace>
  <inkml:trace contextRef="#ctx0" brushRef="#br0" timeOffset="41297.6192">11336 18598 0,'0'28'0,"0"0"15,0 0 1,0 1 0,0-1-1,0 0 1,-28 0 0,28 29-1,0-1-15</inkml:trace>
  <inkml:trace contextRef="#ctx0" brushRef="#br0" timeOffset="42106.4404">7633 18513 0,'0'28'31,"28"0"47</inkml:trace>
  <inkml:trace contextRef="#ctx0" brushRef="#br0" timeOffset="42348.4612">8142 19022 0,'0'0'16,"28"0"31,-28 28-32,28 0-15,-28 0 16,28 29 0,1-1-16</inkml:trace>
  <inkml:trace contextRef="#ctx0" brushRef="#br0" timeOffset="43834.3498">8848 18004 0,'0'28'63,"29"-28"-47,-1 0-1,0 29 1,0-29 15,-28 28-31,29 0 16,-29 0-16,0 1 31,28-1-15,0 0-1,-28 0-15,0 1 16,0-1 15,0 0-15,0 0 171,-28-28-140,28 29-47</inkml:trace>
  <inkml:trace contextRef="#ctx0" brushRef="#br0" timeOffset="44568.7751">9018 17947 0,'0'29'63,"-28"-1"-32,-1-28-31,29 57 16,-28-57-16,0 28 15,0 28-15,-1-56 16,29 29 0,0-1 15,0 0-16,-28-28 1,28 28 93</inkml:trace>
  <inkml:trace contextRef="#ctx0" brushRef="#br0" timeOffset="46027.4944">9244 18230 0,'28'0'0,"1"0"47,-29 28 62,0 1-62,0-1-31,0 0-1,-29-28 1,1 0-16,28 28 16,-28-28 30,28 29-46,0-1 47,28-28 63,0 0-110,1 0 15,-1 0 1,0 0 78,-28 28-63,0 0-15,0 1 30,-28-29-30,0 28-16,28 0 16,-57-28-16,29 29 15,0-1 1,-1-28 15</inkml:trace>
  <inkml:trace contextRef="#ctx0" brushRef="#br0" timeOffset="48015.8153">9612 17778 0,'0'28'78,"28"-28"-31,0 0-32,-28-56 1,28 56-16,-28-29 15,57-27-15,-1-1 16,-27 29 0,27-28-1,1 56-15,-57-57 16,28 57 0,0-28-16,1 28 15,-29-29 1,28 29-1,0 0 1,-28-28-16,28 28 16,-28-28-16,29 28 15,-29-28 1,28 28-16,-28-29 16,57 1-16,-29 0 15,0 0 1,0 28-16,-28-29 15,29 29-15,-29-28 16,28 28 31,-28-28-31,28 0-16,-28-1 171,28 29-155,1-28-16,-1 0 16,0 28-1,29-29-15,-57 1 16,56 28 0,-56-28-1,0 0-15,29 28 31,-1-29-15,0 29 0,-28-28-16,28 28 15</inkml:trace>
  <inkml:trace contextRef="#ctx0" brushRef="#br0" timeOffset="49236.0252">9074 16930 0,'0'28'93,"0"0"-77,0 1 15,29-1-15,-29 0 15,28-28-15,-28 29 31,28-29-32,1 0-15,-1 0 32,0 0-1,-28-29-16,28 29-15,-28-28 47,0 0-31,0-1 0,0 1 30,-28 28-30,28-28 0,-28 28-1,0 0 1,-1-28 15,1-1 0,0 29-15</inkml:trace>
  <inkml:trace contextRef="#ctx0" brushRef="#br0" timeOffset="49752.2287">9414 17043 0,'28'0'63,"0"0"15,0 0-63,1 0 1</inkml:trace>
  <inkml:trace contextRef="#ctx0" brushRef="#br0" timeOffset="50843.9713">9866 16534 0,'-28'57'16,"28"-29"0,-29-28-1,29 28 1,0 1-1,-28-29 1,28 28 0,-28 0-1,0 0-15,28 1 16,-29 27 0,1-56-16,28 28 15,0 1 1,0 27-1,0-28 1,0 1 0,0-1-1,0 0 1,0 1 0,0-1-1,0 0 32,28 0-31,1-28 15,-29 29-31,28-29 31,0 0 0,0 0-15,1 0 0,-1 0-1,0-57-15,1 57 16,-29-28-16,0 0 62,0-1-30,0 1-32,-29 28 15,1-28 1,0-1-16,-1 29 16,1 0 171</inkml:trace>
  <inkml:trace contextRef="#ctx0" brushRef="#br0" timeOffset="54784.8757">13824 11249 0,'28'0'31,"0"0"-15,-28 28 0,29-28-1,-29 28-15,28 29 16,0-1-1,-28 29 1,0-56-16,57 27 16,-57 29-16,28-85 15,-28 56-15,28-27 16,-28-1-16,0 0 16,0 0-16,0 29 15,0-29 1,0 0-1,0 1-15,0-1 16,0 0 31,0-56 15,0-29-46,0 29 0,0 0-16,0 0 15,0-1 1,0 1 0,0 0 15,0 0-16,28 28 32,1-29-31,-29 1-16,28 0 16,0 0-16,0 28 15,-28-29-15,0 1 16,29 28-1,-1 0-15,0-28 16,1 28 0,-1 0-16,0 0 31,0 0-15,1 0-1,-1 0 1,-28 28 93,0 0-109</inkml:trace>
  <inkml:trace contextRef="#ctx0" brushRef="#br0" timeOffset="55465.2923">14757 11645 0,'28'0'78,"-28"28"-63,28-28 1,0 0 0,1 0-16,-1 0 46,0 0-30,-28 28 78,0 0-79,-28 1 1,28-1 0</inkml:trace>
  <inkml:trace contextRef="#ctx0" brushRef="#br0" timeOffset="56063.6299">14728 11927 0,'29'0'78,"-1"0"-62,0 0 0,0 0-1,1 0 1,-1 0-16,0 0 16,0 0-1,1 0-15,-1 0 16,-28 28 78</inkml:trace>
  <inkml:trace contextRef="#ctx0" brushRef="#br0" timeOffset="59613.5975">15689 11673 0,'-28'0'62,"28"28"-30,0 0-17,-28 1 1,28-1 0,0 0-16,-28-28 15,28 28-15,0 1 16,0-1-1,0 0-15,0 0 16,0 1 0,-29-29-1,29 28-15,0 0 16,0 1 0,29-29-1,-1 0 1,-28 28-16,28-28 15,0 0-15,-28 28 16,29-28-16,-1 0 16,0 0-1,1 0 1,-1 0-16,0 0 16,0-56-16,29 27 15,-57 1 1,0 0-1,28 28-15,-28-29 16,0 1-16,0 0 16,0 0 15,0-1-15,0 1-1,0-28 1,0 27-1,-28 1-15,28 0 16,-28 28-16,-1 0 63,1 0-48,28-28 1,-28 28-1,0 0 17,28-29-17</inkml:trace>
  <inkml:trace contextRef="#ctx0" brushRef="#br0" timeOffset="71055.0118">16735 11701 0</inkml:trace>
  <inkml:trace contextRef="#ctx0" brushRef="#br0" timeOffset="71466.8926">16820 12012 0,'0'28'141</inkml:trace>
  <inkml:trace contextRef="#ctx0" brushRef="#br0" timeOffset="72771.4517">16792 11758 0,'28'0'109,"1"0"-109,-1 0 16,0 0-1,-56 0 110,28-29-93,-28 29 77,-1 0-93,29-28 46</inkml:trace>
  <inkml:trace contextRef="#ctx0" brushRef="#br0" timeOffset="74003.9941">16820 11984 0,'-28'0'15,"56"0"79,1 0-78,-1 0 15,0 0 16,-56 0 93</inkml:trace>
  <inkml:trace contextRef="#ctx0" brushRef="#br0" timeOffset="78099.798">17810 11277 0,'0'28'109,"0"1"-93,0-1-16,0 0 31,0 0-31,0 1 47,0-1-32,-29 0 1,29 1 0,0-1-16,-28-28 15,28 28-15,0 0 16,0 1-16,-28-29 15,28 28-15,0 0 16,0 0 0,0 1-16,-28-29 15,28 28-15,0 28 16,0-27 15,0-1-31,0 0 16,0 0 15,-29 1-15,29-1 31,0 0-32,0 1 1</inkml:trace>
  <inkml:trace contextRef="#ctx0" brushRef="#br0" timeOffset="79845.0088">14333 13058 0,'0'0'0,"28"0"62,-28 28-46,28-28-16,-28 28 15,28-28 1,-28 29-16,0-1 16,0 0-1,0 0-15,0 1 16,29-1-1,-29 0-15,0 0 16,0 1 0,0-1-1,0 0 1,0 0 0,-29 1-1,29-1 1,0 0-1,-28-28 1,28 29 0,0-1-1,0 0 17,0 0-17,-28-28 16,28-28 32,-28 0-47,28-57-16,0 28 15,0 1 1,28 28-1,0-29 1,0 29-16,1 28 16,-1-28-16,0 28 15,-28-29-15,28 29 16,1 0 0,-1 0-1,29 0 1,-1 0-16,-28 0 15,1 0-15,-1 0 16,-28 29 78</inkml:trace>
  <inkml:trace contextRef="#ctx0" brushRef="#br0" timeOffset="80537.8393">14926 13227 0,'0'29'15,"28"-29"48,1 0-32,-1 0-31,0 0 31,1 28-15,-1-28 0,0 0 15</inkml:trace>
  <inkml:trace contextRef="#ctx0" brushRef="#br0" timeOffset="81094.5106">14926 13453 0,'28'0'78,"1"0"-62,-1 0-16,0 0 15,1 0-15,-1 29 16,0-29-1,0 0 1</inkml:trace>
  <inkml:trace contextRef="#ctx0" brushRef="#br0" timeOffset="85339.3279">15576 13256 0,'0'28'94,"0"0"-94,0 0 31,0 1-31,0-1 16,0 0 0,29 0-16,-29 1 31,28-29-16,-28 28-15,28-28 63,0 0-47,-28 28-1,0-56 48,0 0-48,0-1-15,29 1 16,-29 0-16,28-29 16,-28 29-1,0 0 32,0 0-16,-28-1 1,28 1 14,-29 28 95</inkml:trace>
  <inkml:trace contextRef="#ctx0" brushRef="#br0" timeOffset="85904.3002">15972 13510 0</inkml:trace>
  <inkml:trace contextRef="#ctx0" brushRef="#br0" timeOffset="90411.7565">16198 13114 0,'29'0'47,"-1"0"-31,0 0-1,0 0 1,1 29 0,-1-1-16,-28 0 15,28-28-15,0 28 16,-28 1 0,29-29-1,-29 28 1,0 0-1,0 0 1,0 1 0,0 27-1,0-28 1,0 1-16,0-1 16,0 0-16,0 1 15,0-1-15,-29 0 16,1 0-16,28 1 31,-28-29-31,0 0 266,28 28-251,-29-28 17,58 0 218,-1 0-235,-28-28 16,28 28 16,0 0 0,1 0-16,-1 0-15,0 0 15,1 0-15,-1 0 0,0 0 15,0 0-16,1 0 32</inkml:trace>
  <inkml:trace contextRef="#ctx0" brushRef="#br0" timeOffset="91854.1093">16962 13171 0,'28'0'78,"-28"28"-31,0 0-47</inkml:trace>
  <inkml:trace contextRef="#ctx0" brushRef="#br0" timeOffset="92191.9587">17018 13567 0,'28'0'16</inkml:trace>
  <inkml:trace contextRef="#ctx0" brushRef="#br0" timeOffset="94690.5837">17584 12803 0,'28'0'47,"0"0"-31,0 0-1,1 0 1,-1 0-16,-28 29 31,28-1-31,0-28 16,-28 28 0,0 0-1,0 1 1,29-29-16,-29 28 31,0 0-15,0 1 31,0-1-47,-29-28 15,1 0-15,28 28 16,0 0-16,-28 1 47,0-29-32,-1 0 1,1 0 93,0 0-93,28 28-16,0 0 172,28-28-157,0 0 1,29 0-16,-29 0 31,0 0-31,1 0 16,-1 0 0,0 0 15,0 0 31,1 0-46,-1 0 15,0 0-15,-28-28-16,29 28 15,-1 0 17,0 0 15,0 0-32,1 0 95,-1 0-64,0 0 111</inkml:trace>
  <inkml:trace contextRef="#ctx0" brushRef="#br0" timeOffset="95640.7193">17301 13510 0,'56'0'94,"-27"0"-94,55 0 16,1 0-16,0 0 15,0 0-15,-29 0 16,-27 0-16,27 0 16,-28 0-16,1 0 15,-1-28-15,0 28 16,29 0-1,-29 0 1,0 0 0,1 0-1</inkml:trace>
  <inkml:trace contextRef="#ctx0" brushRef="#br0" timeOffset="96978.2246">17612 13821 0,'0'-28'79,"28"28"-64,29 0 1,27 0-1,-27-29 1,-1 29 0,-27 0-16,-1 0 47,0 0-16,-28 29 47,0-1-62,-28 0-1,28 0-15,-57 29 16,1 0-1,-29-29-15,57 28 16,28-27-16,-28-1 16,-1-28-16,29-28 140,0-1-124,29 29 0,-1 0-16,0 0 15,0 0-15,1 0 16,-1 0-1,0 0-15,0 0 32,1 0-17,-1 0 1,0 0 0,1 0 15,-29 29-16,0-1 1,0 0 15,0 0-31,0 1 16,0-1 0,0 0-16,-29-28 15,29 28 1,-28-28-16,28 29 15,-28-29-15,-1 28 16,29 0-16,-28-28 16,28 28-1,-28-28 32</inkml:trace>
  <inkml:trace contextRef="#ctx0" brushRef="#br0" timeOffset="98646.5644">14248 14810 0,'28'0'110,"-28"28"-110,28-28 15,-28 29-15,29-1 16,-29 0-16,0 29 15,0-29 1,0 0-16,0 1 16,28-1-16,-28 0 15,0 0-15,0 1 16,0-1-16,0 0 16,0 29-1,0-29-15,0 0 16,0 0-16,0 1 15,0-1-15,0 0 16,0 0-16,-28-28 16,-1 0 77,29-28-93,0-28 16,0 27-16,0-27 16,0 28-16,29-1 15,-29 1-15,28 0 16,-28 0 0,28-1-16,0 29 15,-28-28 32,29 28-47,27-28 16,-28 28-1,1 0 1,-1-28-16,0 28 16</inkml:trace>
  <inkml:trace contextRef="#ctx0" brushRef="#br0" timeOffset="118527.0009">11053 11305 0,'0'-28'16,"29"28"62,-29 28-63,28-28 1,-28 29-16,0-1 16,0 0-1,28-28 1,-28 28 0,0 1-1,0-1-15,0 0 16,28 1-1,-28-1 1,0 0 31,0 0-16,29 1 63</inkml:trace>
  <inkml:trace contextRef="#ctx0" brushRef="#br0" timeOffset="119889.7767">10544 11192 0,'0'29'125,"0"-1"-110,0 0 1,0 0 0,0 1-1,0-1 1,0 0 15,0 0 0,0 1 16,29-29 63,-1 0-79,0 28-31,29-28 16,-29 0-1,0 0-15,1 0 16,-1 0-16,0 0 15,0 0-15,1 0 16,-1 0 0,-28-28 124,0-1-124,0 1 0</inkml:trace>
  <inkml:trace contextRef="#ctx0" brushRef="#br0" timeOffset="120670.02">10799 11192 0,'0'29'94,"0"-1"-63,0 0-16,0 0-15,-28-28 16,28 29 0,0-1-16,0 0 31,0 0-15,0 1-16,0-1 31,0 0-31,0 1 15,0-1 1,0 0 0,0 0 15,0 1-15,0-1 15,0 0 94</inkml:trace>
  <inkml:trace contextRef="#ctx0" brushRef="#br0" timeOffset="122347.0083">14898 15178 0,'0'0'0,"56"0"16,-27 0 0,-1 0-16,-28-29 15,28 29 16,1 0-15,-1 0 15</inkml:trace>
  <inkml:trace contextRef="#ctx0" brushRef="#br0" timeOffset="122886.3574">14841 15432 0,'29'0'62,"-1"0"-46,28 0-16,-27 0 15,56 0-15,-29 0 16,1 0-16,27-28 16,-27 28-16,-29 0 15,1-29 1,-1 29 0,0 0 109</inkml:trace>
  <inkml:trace contextRef="#ctx0" brushRef="#br0" timeOffset="124253.473">15803 15149 0,'0'29'62,"-29"-1"-46,1 0 0,0 29-16,-1-29 15,1 0-15,28 0 16,0 1-16,0-1 31,0 0-15,0 0 46,28-28-46,1 0 0,-1 0-1,0 0-15,29 0 16,-29 0-1,0 0 1,1 0 0,-29-28-1,0 0-15,0 0 16,0-29 0,0 29-16,0 0 15,0-1-15,0 1 16,0 0-16,0-29 15,-29 29 32,1 28 16,0-28-63</inkml:trace>
  <inkml:trace contextRef="#ctx0" brushRef="#br0" timeOffset="124711.1327">16085 15460 0,'29'0'15</inkml:trace>
  <inkml:trace contextRef="#ctx0" brushRef="#br0" timeOffset="125539.2504">16396 14895 0,'0'28'16,"0"0"0,0 1 15,0-1-31,0 0 16,0 1-1,0-1-15,0 0 16,0 0-16,0 1 15,0-1-15,0 0 16,28-28 62,1 28-78,-1-28 16,0 0-16,1 0 15,-1 29 17,0-29-32,-28 28 31,28-28-31,-28 28 16,0 0-1,29-28-15,-29 29 31,0-1-31,0 0 32,-29-28-32,29 57 15,-56-57 1,56 28-16,0 0 16,-28-28-16,-1 0 15,1 0 110</inkml:trace>
  <inkml:trace contextRef="#ctx0" brushRef="#br0" timeOffset="126143.8352">16396 14895 0,'28'0'15,"29"0"1,0 0 0,-29 0-16,0 0 15,0 0 79,1 0-47,-1 0-16,28 0-31</inkml:trace>
  <inkml:trace contextRef="#ctx0" brushRef="#br0" timeOffset="126828.0329">17894 14895 0,'29'0'63,"-29"28"-32,0 0-31,0 1 16,0-1-1,0 0 1,0 1-16,0-1 47,28-28 0</inkml:trace>
  <inkml:trace contextRef="#ctx0" brushRef="#br0" timeOffset="127399.7177">17555 15319 0,'29'-28'16,"55"28"0,-27 0-16,-1-29 15,29 29-15,0 0 16,-57 0-16,1 0 15,-1 0 32,0 0-15,0 0-17,1-28-15</inkml:trace>
  <inkml:trace contextRef="#ctx0" brushRef="#br0" timeOffset="128503.6414">17555 15658 0,'29'0'31,"-1"0"-15,0-28 0,0 28-1,1 0 1,-1 0-16,0 0 16,0 0-1,1 0 16,-1 0-15,0 0 0,-28 28 46,0 0-31,0 1-15,0-1-16,-28-28 16,0 0-16,-1 28 15,1 0-15,0-28 16,0 29 0,-1-29-16,29 56 15,29-56 110,27 0-125,-28 0 16,29 0-16,-29 0 15,0 0 17,1 0-17,-29 28 1,28-28 0,-28 29-1,0-1 1,0 0-1,0 1 1,0-1 0,0 0-16,-57 0 15,1 1 1,-1 55-16,29-55 16,0-1-16,0-28 15,28-28 63,0-1-78,0 1 16</inkml:trace>
  <inkml:trace contextRef="#ctx0" brushRef="#br0" timeOffset="130141.0756">14106 17241 0,'29'0'62,"-29"28"-46,28 0-16,-28 1 15,0-1 1,0 0-16,28 29 16,-28-29-16,28 0 15,-28 29 1,0-1-1,0-27-15,0-1 16,0 28-16,0-27 16,0-1-16,0 0 15,0 0-15,0 1 16,0-1-16,-28-28 78,28-85-47,0 29-31,0-29 16,0 28-16,28 29 16,1 0-16,-29 0 15,28-1 1,0 1-1,1 28-15,-29-28 16,28-1-16,0 29 16,-28-28-1,28 28 32</inkml:trace>
  <inkml:trace contextRef="#ctx0" brushRef="#br0" timeOffset="130818.0301">14926 17552 0,'28'-28'125,"1"28"-125,-1 0 16,0-29-16,1 29 15,-1 0 32,-56 29 109,28-1-156</inkml:trace>
  <inkml:trace contextRef="#ctx0" brushRef="#br0" timeOffset="131345.4054">14700 17891 0,'57'0'62,"-29"0"-46,85 0-16,0 0 15,-28-28-15,0 28 16,28 0-16,-57-29 16</inkml:trace>
  <inkml:trace contextRef="#ctx0" brushRef="#br0" timeOffset="132525.891">15803 17495 0,'-29'0'15,"29"29"1,-28-29-16,28 28 15,0 0-15,-28 0 32,-1 1-17,1-1 1,28 0 0,0 0-16,-28-28 15,28 29 16,0-1-15,0 0 31,28-28-31,0 0-1,1 0-15,-1 0 16,0 0-16,1 0 15,-1-28-15,-28 0 16,28-1-16,0 1 16,-28 0-1,0 0 1,29 28-16,-1-29 16,-28 1-1,0 0 79,0 0-78,0-1-1,-28 1 1,28 0 31,-29 28-32,1 0-15,0 0 16,0 0 0,-1 0-1,1 0 1,0 0-16,-1 0 31</inkml:trace>
  <inkml:trace contextRef="#ctx0" brushRef="#br0" timeOffset="133094.0078">16142 17863 0,'0'-29'0,"28"29"156,0 0-140,29 0-16</inkml:trace>
  <inkml:trace contextRef="#ctx0" brushRef="#br0" timeOffset="134023.8196">16396 17156 0,'28'0'63,"1"0"-63,-1 0 15,29 0-15,-1 28 16,-28-28-1,1 0 32,-1 0-15,0 0-32,-28 29 31,28-29-31,-28 28 62,0 0-46,0 0 0,0 1-1,0-1 1,0 0-16,0 0 15,0 1 1,0-1-16,0 0 16,0 1-16,-28-1 15,28 0 1,-28 29-16,0-57 16,28 56-16,0-28 15,-29 29-15,29-1 16,0-27-16,0 27 15,0 1-15,0-29 16,0 29 0,0-29-1,0 0-15,0 0 16,0 1 0,0-1-1,-28-28 48,0 0-16</inkml:trace>
  <inkml:trace contextRef="#ctx0" brushRef="#br0" timeOffset="136166.064">17697 17637 0,'0'0'0,"-29"28"0,29 0 0,0 0 15,0 1 48,0 27-47,0-28 15,0 1-31,0-1 15,0 0 1,0 0 0,29-28-16,-29 29 15,28 27 1,0-27 0,0-29-1,-28 28 16,29-28-31,-1 0 16,0 0-16,0 0 16,1 0-1,-1 28-15,29-28 16,-29 0 31,-28-28-32,0 0-15,0-1 16,28 1 0,-28 0-1,0-1-15,28 1 16,-28 0-16,0-29 16,0 29-16,0 0 15,0 0-15,0-1 16,0-27-1,0 28 1,0-1 0,0 1-16,0 0 15,0 0 1,-28 28 0,0 0-1,0-29 16,-1 1-31,1 28 16,-29-28-16,29 28 16,0 0-16,0 0 15,-1 0-15,1 0 16,-28 0-16,27 0 16,1 0 15,28 28 203,0 0-218</inkml:trace>
</inkml:ink>
</file>

<file path=ppt/ink/ink6.xml><?xml version="1.0" encoding="utf-8"?>
<inkml:ink xmlns:inkml="http://www.w3.org/2003/InkML">
  <inkml:definitions>
    <inkml:context xml:id="ctx0">
      <inkml:inkSource xml:id="inkSrc0">
        <inkml:traceFormat>
          <inkml:channel name="X" type="integer" min="-1708" max="1920" units="cm"/>
          <inkml:channel name="Y" type="integer" max="1080" units="cm"/>
          <inkml:channel name="T" type="integer" max="2.14748E9" units="dev"/>
        </inkml:traceFormat>
        <inkml:channelProperties>
          <inkml:channelProperty channel="X" name="resolution" value="105.46512" units="1/cm"/>
          <inkml:channelProperty channel="Y" name="resolution" value="55.95855" units="1/cm"/>
          <inkml:channelProperty channel="T" name="resolution" value="1" units="1/dev"/>
        </inkml:channelProperties>
      </inkml:inkSource>
      <inkml:timestamp xml:id="ts0" timeString="2020-07-27T07:34:29.587"/>
    </inkml:context>
    <inkml:brush xml:id="br0">
      <inkml:brushProperty name="width" value="0.05292" units="cm"/>
      <inkml:brushProperty name="height" value="0.05292" units="cm"/>
      <inkml:brushProperty name="color" value="#FF0000"/>
    </inkml:brush>
  </inkml:definitions>
  <inkml:trace contextRef="#ctx0" brushRef="#br0">4269 4145 0,'17'0'406,"1"0"-390,17 0-16,-17 0 16,-1 0-16,1 0 15,0 0-15,17 0 16,-17 0 0,-1 0-16,1 0 15,0 0 1,-1 0-1,1 0 1,-1 0-16,1 0 16,0 0-1,-1 0-15,-17 18 16,18-18 0,0 0-1,-1 0 16,1 0-15,0 0-16,-1 0 16,18 0-16,18 0 15,-35 0 1,17 0-16,1 0 16,-19 0-16,1 0 15,0 0-15,-1 0 16,1 0-16,-1 0 15,1 0 1,0 0-16,-1 0 16,19 0-16,-19 0 15,1 0-15,0 0 16,-1 0-16,1 0 16,-1 0-16,1 0 578,0 0-563,-1 0-15,19 0 16,-1 0-16,-17 0 16,-1 0-16,1-18 15,-1 18 1,1 0 15,0 0-31,-1 0 16,19-18-1,-1 18 1,-17 0-16,-1 0 94,1 0-94,0 0 15,17 0 1,-18 0-16,1 0 16,0 0-16,-1 0 15,1 0-15,0 0 16,-1 0 15,1 0-15,0 0-1,-1 0-15,1 0 16,-1 0-16,1 0 16,0 0-16,-1 0 31,1 0-16,0 0 1,-1 0 0,1 0-16,17 0 15,-17 0-15,-1 0 16,19 0-16,-1 0 16,0 0-1,-17 0-15,17 0 16,-17 0-16,0 0 15,34 0-15,-34 0 16,17 0-16,-17 0 16,17 0-16,18 0 15,-35 0-15,17 0 16,0 0-16,-17 0 16,17 0-16,1 0 15,-1 0 1,-18 0-16,1 0 15,0 0 1,17 0-16,-17 0 16,-1 0-16,1 0 15,0 0-15,-1 0 16,1 0-16,0 0 16,17 0-16,0 0 15,0 18-15,1-18 16,17 0-16,-18 0 15,0 0-15,-17 0 16,17 0-16,0 0 16,-17 0-16,17 0 15,-17 0-15,17 0 16,0 0-16,-17 0 16,0 0-16,-1 0 15,1 0-15,17 0 16,-17 0-1,0 0-15,17 0 16,-18 0-16,36 0 16,-35 0-16,17 0 15,1 0-15,-1 0 16,0 0-16,-17 0 16,17 0-16,-17 0 15,-1 0-15,19 0 16,-19 0-1,18 0-15,-17 0 16,0 0-16,-1 0 16,36 0-16,-35 0 15,0 0-15,-1 0 16,19 0-16,-1 0 16,0 0-1,0 0-15,36 0 16,-36 0-16,18 0 15,0 0 1,18 0-16,-54 0 16,36 0-16,-35 0 15,-1 0 48,1 0-63,0 0 15,35 0-15,-36 0 16,19 0-16,-1-18 16,-18 18-16,1 0 15,0-17-15,-1 17 16,1 0 0,0 0-16,-1 0 15,19-18 1,-19 18-16,36 0 15,-35 0-15,35 0 16,-18 0-16,-17 0 16,17 0-1,0 0-15,-17 0 16,-1 0-16,1 0 16,17 0-16,1 0 15,-1 0 1,-17 0-16,17 0 15,-18 0-15,1 0 16,17 0 0,-17 0-1,17 0-15,-17 0 16,0 0-16,-1 0 16,1 0-16,-1 0 15,1 0-15,0 0 16,-1 0-16,1 0 15,-18 18 1,18-18-16,-1 0 78,1 0-47,0 0 1,-1 0-1,1 0 31,-1 0-46,1 17 0,0-17-1,17 0 1,-17 0-16,-1 0 31,1 0 16</inkml:trace>
  <inkml:trace contextRef="#ctx0" brushRef="#br0" timeOffset="1921.8591">11342 4163 0,'0'17'110,"17"-17"-95,36 0-15,0 18 16,18 0-16,52-1 15,-35-17-15,54 0 16,16 0-16,19 0 16,-1 0-16,1 0 15,-1 18-15,0 17 16,-17-35-16,-18 0 16,0 0-16,-17 0 15,-1 0-15,1 0 16,-36 0-1,0 18-15,-17-18 16,-1 0-16,1 0 16,-18 0-16,17 0 15,1 0-15,17 0 16,0 0-16,0 0 16,36-35-16,-36 35 15,35-18-15,-17 18 16,-17 0-16,-1 0 15,0 0-15,0 0 16,0 0-16,-17 0 16,17 0-16,-17-18 15,17 18-15,-18 0 16,1 0-16,17 0 16,-35 0-16,53-17 15,-53 17-15,35 0 16,0 0-1,-17-18-15,17 18 0,-18 0 16,1-18 0,0 18-16,-19 0 15,19 0-15,17 0 16,-17 0 0,-18 0-16,0 0 0,17 0 15,1 0-15,-18 0 16,-18 0-16,0 0 15,-17 0-15</inkml:trace>
  <inkml:trace contextRef="#ctx0" brushRef="#br0" timeOffset="22699.0534">19226 4410 0,'0'35'140,"0"18"-140,0-18 16,0 36-16,0-18 16,0 0-16,18-1 15,-18 19-15,0-18 16,18 0-16,-18 0 16,17 17-16,-17-17 15,18 0-15,0-18 16,-18 36-16,17-18 15,-17-18-15,0 18 16,0 0-16,0-35 16,18 35-16,-18 0 15,0-36-15,0 36 16,0 0-16,0-18 16,0 18-1,0 0-15,17-18 0,-17 18 16,0 18-1,0-18-15,0 17 16,0 1-16,0 17 16,0-35-16,0-18 15,0 36-15,0-1 16,0-34 0,0 17-16,0 17 0,0-17 15,0 0-15,0 0 16,0 17-16,0-34 15,0 17-15,0 17 16,0-35-16,0 18 16,0 18-16,0-18 15,0-18-15,0 18 16,-17 0-16,17-18 16,0 18-16,0 0 15,0-18-15,0 18 16,-18 0-1,18-18-15,0 1 16,0-1-16,0 0 16,-17 1-16,17-1 15,0 0-15,-18 18 16,18-18-16,0 1 16,-18 17-16,18-1 15,0 1-15,0-17 16,0 17-16,0-36 15,0 18-15,0 36 16,0-36-16,-17 18 16,17 18-1,0-36-15,0 18 0,0 0 16,0-18-16,-18 0 16,18-17-16,0 0 15,0-1 1,0 1-16,0 0 0,0-1 15,0 1 1,0 0 0,0-1-16,0 1 15,35-18 142,-17 0-142,17 0-15,18 0 16,-35 0-1,35 0-15,0 17 16,17-17 0,18 0-16,1 18 15,34-18-15,-35 0 16,36 0-16,-1 0 16,1 0-16,-19 0 15,19 0-15,-1 0 16,1 0-16,-36 0 15,-17 18-15,52-18 16,-70 0-16,70 0 16,-34 0-16,-19 0 15,-17 0-15,18 0 16,-18 0-16,-18 0 16,18 0-16,0 0 15,0 0-15,0 0 16,-1 0-16,19 17 15,-18-17 1,35 0-16,-17 0 16,52 0-16,-17 0 15,17 0-15,-34 0 16,34 0-16,-35 0 16,18-17-16,-35 17 15,-18-18-15,17 18 16,1 0-16,-1 0 15,19 0-15,-37 0 16,1 0-16,18 0 16,-1-18-16,-17 18 15,0 0-15,0-17 16,18 17-16,-36 0 16,18 0-16,0 0 15,0-18-15,17 18 16,1-35-16,35 35 15,17 0 1,18-18-16,36 18 16,-19 0-16,19-17 15,-1 17-15,-35 0 16,18 0-16,-18 0 16,0 0-16,-17 0 15,-1 0-15,1 0 16,-1 0-16,-17 0 15,18 0-15,-1 0 16,0 0-16,-34 17 16,34 1-16,36-18 15,-71 0-15,53 0 16,-53 0-16,71 0 16,-35 0-16,-19 0 15,1 0-15,-18 0 16,-52 0-16,34 0 15,-17 0 1,-35 0-16,17 0 16,0 0-16,-17 0 15,53 0-15,17 0 16,35 0-16,-35 0 16,54 0-16,-19-18 15,1 18-15,-1 0 16,0-17-16,-34 17 15,-1 0-15,0 0 16,0 0-16,36 0 16,-54 0-16,36 0 15,18 0-15,-36 0 16,0 0-16,35-18 16,-17 18-16,-18 0 15,36 0-15,-1-18 16,-17 18-16,-35 0 15,-1 0 1,-34-17-16,-19 17 16,19 0-16,-19 0 31,1 0-15,52 0-1,1 17-15,-1-17 16,-17 0-16,0 0 15,0 0-15,-35 0 16,0 0-16,17 0 16,0 0-16,18 0 15,0 0-15,0 0 16,17 18-16,1-18 16,17 0-16,-17 0 15,-54 0-15,19 0 16,-36-35 78,0-1-94,0-34 15,0 17-15,0-18 16,0-17-16,0 0 15,0 0-15,0-53 16,0-18-16,0 35 16,0-17-16,0 0 15,0 18-15,0-1 16,0 1-16,0-1 16,0-17-16,0 18 15,0-1-15,-18 1 16,18 35-1,-18 17-15,18-17 16,-35 0-16,0-18 16,17 35-16,0-17 15,1 35-15,-1-17 16,-17-1-16,17 1 16,1 34-16,-1-34 15,18-1-15,-18 18 16,1-17-16,17 34 15,-18-17-15,0 18 16,18 0-16,0-18 16,-17 18-16,17 17 15,-18-17-15,18-18 16,-17 35-16,17-35 16,0 18-16,0 0 15,-18 0-15,18-1 16,0 1-1,0 17-15,0 1 16,-18-19 0,18 19-16,0-1 15,0 0-15,-17 18 110,-1-17-79,0-1-15,-17 1-16,0 17 15,-18-18 1,0 0-16,35 1 0,-52 17 15,17-36-15,-18 36 16,18 0-16,-35-17 16,18-1-16,-54 0 15,18 18 1,0 0-16,-52-17 0,34-18 16,-87 35-1,69-18-15,-34 18 16,0-18-16,17 18 15,35 0-15,36 0 16,0 0-16,-18 18 16,53-18-16,-35 0 15,0 0-15,17 0 16,-17 0-16,0 0 16,17 0-16,-52 0 15,88 0-15,-53 0 16,17 0-16,0 0 15,-34 0-15,52 0 16,0 0-16,-18 0 16,1 0-16,17 0 15,0 0-15,0 0 16,0 18-16,-18-18 16,18 0-16,-17 0 15,-1 0 1,-17 0-16,35 0 15,-35 0-15,18 0 16,-19 0-16,1 0 16,18 0-16,-19 0 15,19 0-15,-18 0 16,-36-18-16,54 18 16,-19-18-16,1 1 15,-18 17-15,18-18 16,18 18-16,-36-18 15,35 1 1,-140-1-16,140 18 16,-17-18-16,17 18 15,-17-35-15,18 35 16,-19-17 0,19 17-16,17 0 15,0 0-15,-18 0 16,1 0-16,35 0 15,-54-18-15,54 18 16,-53-18-16,17 18 16,1-17-16,-18 17 15,52 0-15,-17 0 16,-17 0-16,17 0 16,18 0-16,-18 0 15,17 0-15,-16 0 16,-1 0-16,0 0 15,17 0-15,-34 0 16,17 0-16,0 0 16,-35 0-16,17 0 15,-17 0-15,0 0 16,0 0 0,-18 0-16,18 0 15,-1 0-15,-34 0 16,35 0-16,-36 0 15,89 17-15,-53-17 16,17 0-16,1 0 16,17 0-16,0 0 15,-18 0-15,18 0 16,18 0-16,-18 0 16,-17 0-16,17 18 15,17-18-15,-16 0 16,-1 0-16,17 0 15,-34 0-15,17 0 16,18 0-16,-36 0 16,18 18-16,18-18 15,-18 0-15,0 0 16,18 0-16,17 0 16,-35 0-16,36 0 15,-19 0-15,19 0 16,-36 0-1,17 0-15,19 0 16,-18 0-16,-1 0 16,-17 0-16,18 0 15,17 0-15,-17 0 16,0 0-16,17 0 16,-17 0-16,17 0 15,-17 0-15,0 0 16,-1 0-16,1 0 15,0 17-15,17-17 16,-17 0-16,17 0 16,-17 0-16,0 0 15,0 0-15,-1 18 16,-17-18 0,36 0-16,-19 0 15,1 0-15,0 17 16,0-17-16,17 0 15,-17 0-15,-1 0 16,19 0-16,-19 18 16,19-18-16,-18 0 15,-1 0-15,1 0 16,-18 0-16,18 0 16,17 0-16,-35 0 15,0 0-15,18 0 16,0 0-16,0 0 15,17 0-15,-35 0 16,35 0-16,1 0 16,-1 0-16,0 0 15,1 0-15,-1 0 16,0 0 0,1 0-1,-1 0-15,1 0 16,-1 0-16,0 0 15,1 0-15,-1 0 16,0 0-16,1-18 16,-1 18-16,0 0 15,-17 0-15,18 0 16,-1 0 0,0 0 296,1 0-296,-1 0-16,-17 0 15,17 0 1,0 0 0,1 0-16,-1 0 0,1 0 15,-1 0 1</inkml:trace>
  <inkml:trace contextRef="#ctx0" brushRef="#br0" timeOffset="26645.6072">23742 5662 0,'18'0'312,"-1"0"-280,1 0-1,-1 0-16,1 0 1,0 0 31,-1 0-16,1 0 0,0 0 32,-1 0-32,1 0 16,0 0-16,-1 0 16,1 0-16,0 0 1,-1 0-1</inkml:trace>
  <inkml:trace contextRef="#ctx0" brushRef="#br0" timeOffset="30429.5138">24377 5662 0,'18'0'188,"-1"0"-157,1 0 0,-1 0 1,1 0 15,0 0-32,-1 0 32,1 0 31,0 0-15,-1 0 62,1 0 47</inkml:trace>
  <inkml:trace contextRef="#ctx0" brushRef="#br0" timeOffset="34191.3965">24994 5609 0,'18'0'250,"0"0"-235,-1 0 1,1 0 31,-1 0-16,1 0-15,0 0 62,-1 0-63,1 0-15,0 0 94,-1 0-78,1 0 31</inkml:trace>
  <inkml:trace contextRef="#ctx0" brushRef="#br0" timeOffset="37108.6191">25594 5644 0,'18'0'141,"-1"0"-110,1 0 47,0 0-31,-1 0-15,1 0-17,-1 0 1,1 0 31,0 0-16,-1 0 16,1 0-32,0 0 1,-1 0 47,1 0-1</inkml:trace>
  <inkml:trace contextRef="#ctx0" brushRef="#br0" timeOffset="40322.4153">26106 5609 0,'17'0'187,"1"0"-171,-1 0 15,1 0 47,0 0-62,-1 0 46,1 0-46,0 0-1,-1 0 48,-17-17-47,18 17-1,0 0 16,-1 0 48</inkml:trace>
  <inkml:trace contextRef="#ctx0" brushRef="#br0" timeOffset="48284.4755">22719 6227 0,'18'0'125,"-1"0"-109,1 0 0,-1 0-16,1 0 15,17 0-15,-17 0 16,0 0-16,17 0 16,-17 0-16,17 0 15,18-18-15,-18 18 16,18-18-16,0 18 15,0-17-15,0-1 16,0 18-16,0 0 16,-18 0-1,0 0-15,-17 0 0,17 0 16,-17 0-16,-1 0 31,19 0-31,16 0 16,-34 0-1,0 0-15,17 0 16,0 0-16,1 0 16,16 0-1,-16 0-15,-19 0 16,1 0-16,0 0 16,-1 0-1,1 0-15,0 0 16,-1 0-1,1 0-15,0 0 16,17 0-16,-18 0 16,1 0-16,17 0 15,-17 0-15,35 0 16,-18 0-16,0 0 16,1 0-1,34 0-15,-52 0 16,35 0-16,-36 0 15,19 18-15,-1-18 16,-17 0-16,17 0 16,-17 0-16,-1 0 15,19 0-15,-19 0 16,1 0-16,17 17 16,0-17-1,-17 0-15,17 0 16,1 0-16,-19 0 15,36 0-15,-18 18 16,-17-18-16,17 0 16,-17 0-16,17 0 15,0 0-15,1 0 32,-1 0-32,-17 0 15,17 0-15,-17 0 16,17 0-16,18 0 15,-36 0-15,36 0 16,-35 0 0,17 0-16,1 0 0,-19 0 15,18 0-15,1 18 16,-19-18-16,36 0 16,-35 0-16,17 0 15,18 0-15,-35 0 16,17 0-16,0 0 15,-17 0-15,0 0 16,-1 17-16,1-17 16,0 0-16,-1 0 15,18 0-15,-17 18 16,0-18-16,17 0 16,0 0-1,1 0 1,-1 0-16,18 0 15,-18 17-15,0-17 16,18 0-16,0 0 16,-35 0-16,35 0 15,0 0-15,-18 18 16,53-18 0,-70 0-16,17 0 15,18 0-15,-35 0 16,17 18-16,0-18 15,18 0-15,0 0 16,0 0-16,-36 0 16,36 0-16,-17 0 15,-1 0-15,18 0 16,-35 0-16,17 0 16,-18 0-16,1 0 15,0 0 1,-1 0-16,1 0 31,0 0-31,17 0 16,-17 0-1,-1 0 1,-17-18-16,18 18 16,-1 0-1,1 0-15,0 0 16,-1 0 15,1 0-31,0 0 16,17 0-16,-17 0 15,-1-18-15,18 18 16,-17 0 0,0 0 46,-1 0 126</inkml:trace>
  <inkml:trace contextRef="#ctx0" brushRef="#br0" timeOffset="55144.5391">28028 6350 0,'0'-18'31,"0"1"0,0-1 0,0 0 16,18 1 16,-1 17-48,1 0 63,0 0-62,-18-18 15,17 18-31,1 0 16,0 0 15,-1 0 16,1 0-16,0 0 79,-1 0-79,1 0-15,-1 0 218,1 0-31</inkml:trace>
  <inkml:trace contextRef="#ctx0" brushRef="#br0" timeOffset="58754.8351">28646 6227 0,'0'-18'110,"17"18"-95,1 0-15,-1 0 32,-17-18 14,18 18-30,0 0 93,-1 0-93,1 0 0,0 0 15,-1 0-15,1 0-1,0 0 1,-1 0-16,1 0 31,-1 0 0,1 0 16,0 0-16,-18 18 16</inkml:trace>
  <inkml:trace contextRef="#ctx0" brushRef="#br0" timeOffset="61575.5096">29228 6279 0,'17'0'156,"1"0"-125,0 0-31,-1-17 16,1 17 15,-1 0-31,1 0 16,0 0-1,-1 0-15,-17-18 16,18 18-16,0 0 16,-1-17-1,1 17-15,0 0 16,-1 0-1,1 0 1</inkml:trace>
  <inkml:trace contextRef="#ctx0" brushRef="#br0" timeOffset="68389.4847">29757 6262 0,'17'0'125,"1"0"-93,0 0-17,-1 0 16,1 0 1,0 0-17,-1 0 17,1 0-17,0 0 16,-1 0 1,1 0 15,-1 0-47,1 0 15</inkml:trace>
  <inkml:trace contextRef="#ctx0" brushRef="#br0" timeOffset="81109.6197">29792 6262 0,'18'0'266,"-1"0"-235,1 0 1,0 0 14,-1 0 1,1 0 16,0 0-48,-1 0 17,1 0 46,-1 0-47,1 0 63,0 0-63,-1 0 16,1 0 219,0 0-220,-1 0 64,1 0 405,-18-18-515,18 18 32,-1 0 140,1 0-94</inkml:trace>
  <inkml:trace contextRef="#ctx0" brushRef="#br0" timeOffset="89340.4936">28275 6244 0,'0'18'360,"0"-1"-329,18-17 31,-18 18-15,17 0 16,-17-1 93,0-34 1735,0-1-1798</inkml:trace>
  <inkml:trace contextRef="#ctx0" brushRef="#br0" timeOffset="95868.9439">30339 4886 0,'0'-18'31,"0"1"0,-18 17 16,18-18-31,-17 18-16,-1 0 31,0 0 0,1 0-15,-1 0-1,0 0 1,1 0 15,-1 0-31,0 0 16,1 0 0,-1 18-16,18-1 15,-17-17 1,17 18 15,-18-18-15,18 18-1,0-1-15,0 1 32,0 0-17,0-1 1,0 1-1,18-18-15,-18 17 16,0 1-16,0 0 16,17-18-1,1 17-15,-1-17 32,1 0-17,0 0 1,-18 18-1,17-18-15,1 0 16,-18 18 15,18-18 16,-1 0-31,1 0-1,0 0 79</inkml:trace>
  <inkml:trace contextRef="#ctx0" brushRef="#br0" timeOffset="96673.5726">30462 4957 0,'0'17'125,"0"1"-109,-17-1-16,-1 1 15,18 0-15,-18-1 16,1 1-16,17 0 16,0-1-1,-18-17 1,1 36 0,17-19-1,-18-17-15,18 18 16,0-1-16,0 1 15,0-36 142</inkml:trace>
  <inkml:trace contextRef="#ctx0" brushRef="#br0" timeOffset="97498.7978">30515 4974 0,'0'0'0,"18"-17"15,0 17 1,-1 0 62,-17 35-62,18-35-16,-1 17 15,-17 1 1,0 0 0,0-1-1,0 1 1,0 0 15,0-1-15,0 1 15,0 0-15,0-1 15</inkml:trace>
  <inkml:trace contextRef="#ctx0" brushRef="#br0" timeOffset="98237.4267">30445 5115 0,'0'-17'78,"17"17"-46,1 0-32,0 0 15,-1 0 1,1 0 31,0 0-32,-1 0 1,1 0 125,-18 17-126</inkml:trace>
  <inkml:trace contextRef="#ctx0" brushRef="#br0" timeOffset="98769.2774">30797 4886 0,'18'0'62</inkml:trace>
  <inkml:trace contextRef="#ctx0" brushRef="#br0" timeOffset="99674.4329">30797 5098 0,'-17'0'343,"-1"-18"-327</inkml:trace>
  <inkml:trace contextRef="#ctx0" brushRef="#br0" timeOffset="104769.9875">31221 4727 0,'0'18'125,"0"-1"-110,0 1 1,-18 0-16,18-1 16,-17 1-1,17 0-15,0-1 16,-18 1 0,18 0-16,0-1 15,-18 1 1,18 0-1,0-1 1,0 1-16,0-1 16,0 1-1,-17-18-15,17 18 16,0-1 0,0 1-16,0 0 15,0-1 1,0 1-1,0 0 1,17-1 31,1-17-31,0 0 15,-1 0-31,1 0 15,-1 0 1,1 0 0,0 0 46,-1 0-46,1-17-16,-18-1 15,0 0 32,0 1-47,0-1 32,0 0-32,0 1 15,-18 17 1,18-18-1,-17 18-15,17-18 16,-18 18 93,0 0-93,1 0 0,-1 0-16,1 0 15,-1 0 1,18 18 31</inkml:trace>
  <inkml:trace contextRef="#ctx0" brushRef="#br0" timeOffset="105972.7404">30392 5415 0,'-18'0'79,"18"-18"-33,-17 18-14,-1 0-17,0 0 1,1 0 15,-1 0-15,0 18-1,18 0 1,-17-18-16,17 17 31,0 1-31,-18 0 16,18-1 15,0 1-15,18-18-1,-18 18 1,17-18 0,1 0 31,-18 17-32,18-17-15,-1 0 47,1 0-31,0 0 15,-1 0 0,1 18-15,-1-18 62,1 0-62</inkml:trace>
  <inkml:trace contextRef="#ctx0" brushRef="#br0" timeOffset="106759.706">30639 5415 0,'17'0'16,"-17"18"78,-17-18-94,-1 17 31,18 1-16,0 0 1,0-1 15,0 1-31,0 0 32,-18-1-32,18 1 15,-17-18 16,17 18-15,0-1-16,0 1 16,0-1-1,0 1 1,0 0 0,0-1-1,-18-17 95</inkml:trace>
  <inkml:trace contextRef="#ctx0" brushRef="#br0" timeOffset="108269.0348">30639 5397 0,'17'0'62,"1"0"-46,0 0-16,-1 0 47,1 0-32,0 0 1,-1 0 0,-17 18-16,18-18 15,-18 18 1,0-1 15,0 1 0,0 0-15,0-1 0,-18-17-1,18 18-15,-17-18 16,-1 18-16,0-1 16,-17-17-16,17 18 15,1-18 1,17 18-16,17-18 234,1 0-203,0 0-31,-1 0 16,1 0 47,-18 17-63,18-17 15,-18 18 1,0-1-16,17-17 47,-17 18-16,0 0-15,0-1-1,0 1 1,0 0-1,-17-18 64,-1 0-64,18 17 1,-18-17-1,1 0 79,-1 0-63</inkml:trace>
  <inkml:trace contextRef="#ctx0" brushRef="#br0" timeOffset="109071.9694">30939 5503 0,'17'0'31,"1"0"63,0 0-31,-18 18-48</inkml:trace>
  <inkml:trace contextRef="#ctx0" brushRef="#br0" timeOffset="109611.4513">30956 5697 0,'18'0'93,"0"0"-77,-1 0-16,-17 18 16,18 0-1,-18-1-15,17-17 16,-17-35 78</inkml:trace>
  <inkml:trace contextRef="#ctx0" brushRef="#br0" timeOffset="110823.0339">31362 5345 0,'0'17'109,"0"1"-109,0-1 16,0 1-1,-35 0-15,17-1 16,18 19-16,-18-36 16,1 17-16,-1 1 15,18 0 16,0-1-15,-18-17 0,18 18-1,18-18 126,0 0-125,17 0-16,0 0 15,-17 0-15,17 0 16,-17 0-16,-1 0 31,1 0-15,0 0-16,-1 0 31,1 0-31,0 0 62,-1 0-46,1 0-16,0 0 16</inkml:trace>
  <inkml:trace contextRef="#ctx0" brushRef="#br0" timeOffset="111731.0664">31432 5433 0,'18'0'62,"-18"17"-15,0 1-31,0 0-1,0 17-15,18-17 16,-18 17-16,0-17 16,0 17-16,0-18 15,0 1 1,0 17-16,0-17 15,0 0-15,0-1 16,0 1-16,0 0 31,0-1 1,-18-17 77</inkml:trace>
  <inkml:trace contextRef="#ctx0" brushRef="#br0" timeOffset="113252.8753">28628 4851 0,'18'0'15,"-18"35"32,17-35-47,-17 35 16,0-17-1,0 0-15,0 17 16,0-18-16,0 1 16,0 0-16,0-1 15,0 1-15,0 0 16,0 17-1,0-17 17,0-36 46,0 0-63,0 1-15,0-19 16,-17 36-16,17-35 16,0 0-16,0 0 15,0 17 1,17 18 0,-17-18-16,18 18 0,-18-17 15,17-19 1,1 19-16,0 17 15,-1 0 64,1 0-33,0 0-14,-1 0-17,1 0 1,-18 17-16,0 1 16,0 0-16,0-1 15,0 1-15,0 17 16,0-17-16,0 35 15,0-18-15,0-17 16,0-1 0,0 1-1,0 0 48</inkml:trace>
  <inkml:trace contextRef="#ctx0" brushRef="#br0" timeOffset="113825.1651">28945 4957 0,'18'0'62,"0"0"-31,-1 0 1,1 0-17,0 0-15,-1-18 31,1 18 1</inkml:trace>
  <inkml:trace contextRef="#ctx0" brushRef="#br0" timeOffset="114691.9563">28928 5151 0,'17'0'125,"1"0"-94,0 0-31,-1 0 16,1 0-1,0 0-15,-1 0 32,1 0-1,0 0 0,-1 0-15,1 0 124</inkml:trace>
  <inkml:trace contextRef="#ctx0" brushRef="#br0" timeOffset="115314.9542">29210 4939 0,'0'18'109,"0"-1"-93,0 1-1,0 17 1,0-17-16,0 17 16,0-17-16,0-1 15,0 19-15,0-19 16,-18-17 15,18 18 0,0-1-15,18-17 93</inkml:trace>
  <inkml:trace contextRef="#ctx0" brushRef="#br0" timeOffset="116895.3902">29333 5045 0,'18'0'62,"-18"17"-15,0 1-31,0 0 15,0-1-31,18-17 31,-18 18-15,0 0 15,17-18-15,1 0 31,0 0-32,-1 0 17,-17-18 61,18 18-93,0-18 16,-18-17 0,0 17 15,0 1-31,0-1 16,0 0 15,0 1-16,0-1 32,0 1-47,0-1 16,-18 18 0,0 0 62,1 0-63,-1 0 17,0 0-1,1 0-16,-1 0 17,0 0-17,1 0 63,17 18-78,0-1 16,0 1 0,0-1-1,0 1 32,0 0-31,0-1 93</inkml:trace>
  <inkml:trace contextRef="#ctx0" brushRef="#br0" timeOffset="151866.857">20514 8290 0,'18'0'140,"17"0"-124,-17 0-16,34 0 16,-16 0-16,-1 0 15,18 0-15,0 0 16,0 0-16,0 0 15,0 0-15,0 0 16,-18 0 0,0 0-16,-17 0 15,35 0-15,-18 0 16,0 0 0,-17 0-16,-1 0 78,1 0-78,0 0 15,35 0-15,-18-17 16,0 17-16,-17 0 16,17 0-16,-17 0 15,-1 0-15,1 0 63,0 0-48,-1-18-15,1 18 16,17 0-16,-17 0 16,17 0-16,18 0 15,-35 0-15,-1 0 16,1 0-16,17 0 15,-17 0-15,0 0 16,-1 0 15,-17 18-31,18-18 16,-1 0 0,1 0-16,0 0 15,17 0 1,-17 0-16,-1 0 15,19 0-15,-1 0 16,-17 0 0,17 0-1,-18 0-15,1 0 16,17 0-16,-17 0 16,17 0-16,18 0 15,-18 0-15,36 0 16,0-18-16,-19 18 15,19-18-15,-36 18 16,18 0-16,0 0 16,-35 0-16,17-17 15,-17 17-15,17 0 16,18 0-16,-35 0 16,52 0-16,1-18 15,-18 0-15,-36 18 16,36 0-16,-18-17 15,-17 17-15,0 0 16,-1 0-16,1 0 31,0 0-31,-1 0 16,1 0 0,0 0-16,-1 0 15,1 0 1,17 0-16,0 17 15,1-17 1,17 18-16,-36-18 16,18 0-16,18 18 15,-17-18-15,-1 0 16,35 0-16,-34 0 16,17 0-16,35 17 15,-35-17-15,0 0 16,0 0-16,0 0 15,-36 0-15,18 0 16,1 0-16,-19 0 31,19 0-31,-19 0 16,19 0-16,16 0 16,1 0-1,-17 0-15,-1 0 16,18 0-16,0 0 15,0 0-15,-18 0 16,18 0-16,0-17 16,0 17-16,-18-18 15,36 18-15,-19-18 16,19 18-16,-36-17 16,36 17-16,-18-18 15,0 18-15,-36 0 16,36 0-16,-35 0 15,35-17-15,-18 17 16,-17 0 0,17 0-16,0 0 15,-17 0 1,17 0-16,-17 0 16,-1 0-16,1 0 15,17 0-15,1 0 16,-19 0-16,19 0 15,-1-18-15,0 18 16,18 0-16,-18 0 16,1 0-16,-1 0 15,0 0-15,18 0 16,0 0-16,-18 0 16,18 0-16,-18 0 15,18 0-15,-17 0 16,17 0-16,-36 0 15,36 0-15,-18 0 16,-17 0-16,17 0 16,-17 0-1,35 0-15,-18 0 0,0 18 16,18-18 0,36 0-16,-37 0 15,1 0-15,18 17 16,-18-17-16,-18 0 15,0 0-15,-17 0 16,35 0 0,-35 0-16,-1 0 15,1 0 1,0 0-16,-1 0 16,1 0-1,-1 0-15,19 0 0,-1 0 16,-17 18-16,17-18 15,-17 0-15,-1 0 16,36 17-16,-35-17 16,35 0-1,0 0-15,-36 0 16,36 0-16,-35 0 16,35 0-16,-18 0 15,-17 0-15,35 0 16,-1 18-16,-16-18 15,17 0-15,-18 0 16,0 0-16,18 0 16,-18 0-16,-17 0 15,17 0-15,18-18 16,-35 18-16,35 0 16,0 0-16,-36 0 15,36 0 1,-35 0-16,17-17 15,-17 17-15,-1 0 16,1 0 31,0 0-47,17-18 16,0 18-1,-17 0-15,0 0 16,-1 0-16,-17-17 31,18 17 78</inkml:trace>
  <inkml:trace contextRef="#ctx0" brushRef="#br0" timeOffset="154176.6655">30868 8326 0,'18'0'141,"-1"0"-125,1 0-1,0 0-15,-1 0 32,1 0-32,0 0 15,-1 0 1,1 0-1,-1 0-15,19 0 16,-19 0-16,1 0 0,0 0 16,-1 0-1,1 0 1,0 0 0,-1 0-1,18 0-15,1 0 16,17 0-16,-18 0 15,0 0-15,-17 0 16,-18-18 0,17 18-16,1 0 0,0 0 15,-1 0 1,1 0 0,0 0-1,17 0-15,-17 0 16,17 0-16,-17 0 15,-1 0-15,1 0 16,-1 0 0,1 0-1</inkml:trace>
  <inkml:trace contextRef="#ctx0" brushRef="#br0" timeOffset="174931.1578">7832 7920 0,'17'0'78,"1"0"-62,-18 17 0,18-17-1,17 18-15,-18 0 16,19-18-16,-19 0 16,36 0-16,-17 0 15,-19 0-15,1 0 16,0 0-16,-1 0 15,1 0 1,-1 0 0,1 0-16,17 0 15,-17 0-15,0 0 16,17 0-16,-17 0 47,-1 0-47,1 0 15,-1 0 1,1 0 0,0 0-16,17 0 15,-17 0-15,-1 0 16,-17 17 0,18-17-1,0 0 1,-1 0-1,1 0 1,-1 0 0,1 0-1,0 0 1,-1 0 0,1 0-1,0 0 1,-1 0-1,1 0 1,0 0 0,-1 0-16,1 0 15,0 0 1,-1 0 0,1 0-1,-1 0-15,1 0 16,17 0-16,1 0 15,-19 0-15,36 0 16,-35 0-16,35 0 16,-18 0-16,0 0 15,18 0-15,-18 0 16,18 0-16,-17 0 16,17 18-16,0-18 15,-36 0-15,36 0 16,-18 18-16,-17-18 15,17 0-15,-17 0 16,0 0-16,-1 0 16,1 0-16,-1 0 15,1 0-15,17 0 32,-17 0-32,0 0 31,-1 0-16,1 0 1,17 0 0,-17 0-16,17 0 15,18 0-15,0 0 16,18 0-16,-19 0 16,-16 0-16,17 0 15,-18 0-15,0 0 16,0 0-16,1 0 15,-19 0-15,19 0 16,-19 0-16,19 0 16,16 0-16,-34 0 15,0 0-15,-1 0 16,1 0 0,0 0-1,-1 0-15,1 0 16,0 0-1,17 0-15,0 0 16,-17 0-16,35 0 16,-36 0-16,36 0 15,-17 0-15,-19 0 16,1 0-16,-1 0 16,1 0 46,0 0-62,-1 0 16,1 0-1,0 0 1,-1-18-16,1 18 16,0 0-16,-1 0 31,1 0-31,-1 0 0,1 0 31,17-18-15,1 18-1,-19-17-15,19 17 16,-1 0-16,-17 0 16,17 0-16,-18 0 15,1 0 1,0 0-16,-1 0 31,1 0-31,0 0 16,-18-18-1,17 18 17,1 0-17,0 0 16,-18-18-15,17 18-16,1 0 16,-1 0-1,1 0 1,0 0-16,-1 0 16,1 0-16,0 0 15,-1 0-15,1 0 16,0 0-1,-1 0 1,1 0 15,-1 0-15,1 0-16,0 0 16,-1 0-1,1 0 1,17 0-16,1 0 15,-19 0 1,19 0-16,-1 0 16,-18 0-1,19-17-15,17 17 0,-36 0 16,1 0-16,17 0 16,-17 0-16,17 0 15,-17 0 1,-1 0-16,1 0 15,17 0 1,-17 0 0,0 0-1,-1 0-15,1 0 16,-1 0-16,1 0 16,0 0 15,-1 0-16,1 0 1,0 0-16,-1 0 31,1 0-31,0 0 16,-1 0-16,1 0 16,0 0-16,17 0 15,-18 0 1,1 0-16,0 0 15,-1 0 1,1 0 0,0 0-1,-1 0-15,1 0 16,0 0-16,17 0 16,-18 0-1,19 0-15,17 0 16,-36 0-1,1 17-15,0-17 16,-1 0-16,1 0 16,-1 0-1,1 0 1,0 0-16,-1 18 16,19-18-1,-1 0 1,18 0-16,-18 0 15,-17 0 1,-1 0-16,19 0 16,-36 18-16,35-18 15,-17 0-15,-1 0 16,1 0-16,0 0 16,-1 0-1,1 17 1,-1-17-1,19 0-15,-19 18 16,19-18-16,-1 0 16,0 18-16,0-18 15,1 0-15,-19 17 16,19-17-16,-19 0 16,1 0-16,0 0 15,-1 0-15,1 0 31,0 0-15,17 0 0,-18 0-16,1 0 15,17 0 1,-17 0 15,0 0-15,-18 18-1,17-18 17,1 0-17,0 0-15,-1 0 16,1 0 0,-1 0-1,1 0-15,0 0 16,-1 0-1,1 0 1,0 0 15,-1 0-15,1 0-16,0 0 31,-1 0-15,1 0-1,-1 0-15,1 0 16,0 0 0,-1 0-1,1 0 1,0 0-16,-1 0 16,1 0-1,0 0-15,17 0 16,-17 0-1,-1 18 1,1-18-16,-1 0 16,1 0-1,0 0 1,-1 0 0,1 0-16,17 0 15,-17 0 1,0 0 62,-1 0-47,1 0-15,-1 0 62,1 0 78</inkml:trace>
  <inkml:trace contextRef="#ctx0" brushRef="#br0" timeOffset="205170.2607">12471 6703 0,'0'-18'78,"0"0"-47,0 1 32,-18 17-63,0 0 62,1 0-46,-1 0-1,0 0 48,18 17-47,-17-17-16,17 18 15,-18 0 1,1-18-16,17 17 15,-18-17-15,0 18 16,1 0 0,-1-1-16,0-17 15,1 18-15,-1 0 16,0-18-16,1 17 16,17 1-16,-18 0 15,1-18 1,17 17-16,0 1 15,-18-1 1,18 1-16,0 0 31,0-1-15,0 1 0,18 0 30,17-1-46,-35 1 16,35-18-16,-17 18 16,-1-18-1,1 17-15,0-17 16,-1 0-16,1 0 16,0 0-1,-1 0 1,1 0-1,-1 0 1,1 0 0,0 0-1,-1 0-15,1-17 16,0 17 0,-1 0-1,1-18 16,0 0-15</inkml:trace>
  <inkml:trace contextRef="#ctx0" brushRef="#br0" timeOffset="207242.022">12629 6985 0,'18'0'78,"-18"18"-63,0-1 1,0 1-16,0 0 16,0-1-1,0 1-15,0 17 16,0-17 0,0-1 280,0 1-280,0 0 47,0-1-63,0 1 15,-18-18 110,18-18-125,0 1 16,0-19-1,0 19-15,0-1 16,0-17-16,0 17 16,0 1-1,18-1-15,-18 0 47,18 18-31,-18-17-16,17-1 15,1 18 64,0 0-33,-18-18-30,17 18 31,1 0-16,-18 18 16,18-18-31,-18 18-1,0-1 1,0 1 15,0 0-15,0-1-1,0 1 17,17-1-17,-17 1 17,0 0-32,0-1 15,0 1 48,0 0-48,-17-18 126</inkml:trace>
  <inkml:trace contextRef="#ctx0" brushRef="#br0" timeOffset="208146.4597">12947 7091 0,'-18'0'125,"18"17"-125,-17 1 16,-1 0-16,18-1 16,-18 1-1,18 0 1,-17-18-16,17 17 15,0 1 17,0 0 15</inkml:trace>
  <inkml:trace contextRef="#ctx0" brushRef="#br0" timeOffset="208896.0305">12929 7073 0,'18'0'63,"0"0"-32,-18 18-15,17-1-16,-17 1 15,0 0 1,18-18-16,-18 17 16,17-17-1,-17 18 1,0 0-16,18-18 31,-18 17-15,18 1-16,-18 0 15,0-1 1,0 1 0,0-1-1,17-17 1,-34 0 93,-1 0-109,-17-35 31</inkml:trace>
  <inkml:trace contextRef="#ctx0" brushRef="#br0" timeOffset="209450.8572">12894 7214 0,'18'0'78,"-1"0"-62,-17-17-1,18 17 1,0 0-1,-1 0 1,1 0 0,-1 0-1,1 0 110,17 0-125</inkml:trace>
  <inkml:trace contextRef="#ctx0" brushRef="#br0" timeOffset="210264.827">13106 7073 0,'17'0'47,"1"0"-32,0 0-15,-1 0 16,19 0 0,-19-17-16,18 17 15,1 0-15,-19 0 16,1 0 0,0 0 15</inkml:trace>
  <inkml:trace contextRef="#ctx0" brushRef="#br0" timeOffset="210932.9684">13247 6914 0,'0'18'63,"0"0"-48,0-1 1,0 19 0,0-19-16,0 1 15,0 0-15,0-1 16,0 18 0,0-17-1,0 0-15,0-1 16,0 1-16,0 0 15,0-1 1,0 1 0,17-18-16,-17 18 15</inkml:trace>
  <inkml:trace contextRef="#ctx0" brushRef="#br0" timeOffset="212560.6946">13423 6985 0,'0'-18'16,"0"36"31,0 0-47,18-18 15,-18 17 1,0 1-16,0 0 15,0-1-15,0 1 16,0-1 0,0 1-16,0 0 15,0-1 1,0 1-16,0 0 31,0-1-15,0-34 124,0-1-124,0 0 0,0 1-1,0-1-15,0 0 16,0 1 0,0-1-16,0 1 31,0-1-16,0 0 32,17 18 94,-17-17-125,0-1-1,18 18 16,0 0 48,-1 0-33,1 0-14,0 0-17,-1 0-15,-17 18 32,18-18-17,-18 17 1,0 1-1,0 0 1,0-1 0,18 1-1,-18-1 1,0 1 0,0 0-16,0-1 15,0 1 1,0 0-1,0-1-15,0 1 16</inkml:trace>
  <inkml:trace contextRef="#ctx0" brushRef="#br0" timeOffset="215000.8202">13670 7108 0,'18'0'78,"-18"36"-15,0-19-47,0 19-16,0-19 31,0 1-16,0 0 1,0-1 0,0 1-16,0-1 31,0 1-15,0-36 140,0 1-141,0-1-15,0 1 16,0-1-16,0-17 16,0 17-1,0-17-15,0 17 16,0 0-16,0 1 47,17 17 78,1 0-110,0 0 17,-1 17-32,-17 1 15,18-18-15,-18 18 47,0-1-31,0 1 46,0 0-30,0-1-17,0 1 16,-18-18-15,18 18 0,-17-18-1,34 0 235,1 0-203,0 0 31,-1 0-15,-17 17-48,0 1 17,18-18 15,-18 17-47,0 1 31,0 0 16,0-1 15,0 1-31,-18-18 1,1 0-17,-1 0 17,0 0-17,1 0 1,17 18 31,-18-18-16,0 0-31,1 0 156</inkml:trace>
  <inkml:trace contextRef="#ctx0" brushRef="#br0" timeOffset="217065.6359">12859 6491 0,'0'18'78,"0"-1"-62,0 1-16,17 0 15,-17-1-15,0 19 16,18-36-16,-18 17 16,0 1-16,0-1 15,0 1-15,0 0 16,0-36 124,0 0-124,0 1 0,0-1-16,18 18 15,-18-17 1,0-1 0,17 18-1,1-18 1,-18 1-16,0-1 15,18 18 1,-18-18-16,17 18 16,-17-17-16,18 17 62,-1 0-46,1 0-1,0 0 17,-1 0-17,1 0 1,0 17 0,-1-17-16,1 18 15,-18 0 1,0-1-16,0 1 15,0 0 1,0-1 0,0 1-1,18-18-15,-18 17 16,0 1 15,0 0-15,0-1 15,0 1-15,0 0-1,17-18 95,19-18-95</inkml:trace>
  <inkml:trace contextRef="#ctx0" brushRef="#br0" timeOffset="218034.7017">13282 6579 0,'18'0'47,"-18"18"-16,0 0-15,0-1-1,0 1-15,0-1 16,17 1-1,-17 0 1,0-1-16,0 1 16,0 0-16,0-1 31,18 1-15,-18-36 93,0 1-93,0-1-16,0 0 15,0 1-15,0-1 16,0-17-1,0 17-15</inkml:trace>
  <inkml:trace contextRef="#ctx0" brushRef="#br0" timeOffset="218756.2129">13335 6579 0,'18'0'31,"-1"0"16,1 0-32,0 0 1,-18 18 0,17 0-16,-17-1 31,18-17-31,-1 0 16,-17 18-16,18-18 15,0 0 32,-18 17-31,17-17-16,-17 18 15,0 0 1,18-18 0,-18 17 77</inkml:trace>
  <inkml:trace contextRef="#ctx0" brushRef="#br0" timeOffset="219594.6125">13406 6720 0,'0'-17'125,"17"17"-93,-17-18-17,18 18 1,-18-18-1,17 18 64,1 0 30</inkml:trace>
  <inkml:trace contextRef="#ctx0" brushRef="#br0" timeOffset="221235.6989">14182 6720 0,'0'0'0,"0"18"63,0 0-63,17-1 15,-17 19-15,0-19 16,0 1-16,0 17 16,0-17-16,0-1 15,0 19-15,0-19 16,-17 1-16,17 0 16,0-1-16,0 1 15,0 0-15,0-1 31,0 1-15,0 17-16,0-17 16,0-1-16,0 1 31,0 0-15,-18-36 124</inkml:trace>
  <inkml:trace contextRef="#ctx0" brushRef="#br0" timeOffset="222286.7003">14217 6650 0,'18'0'31,"-1"0"-15,1 0 15,-1 0-15,1 0-1,0 0 1,-1 0 0,-17 17-16,18-17 15,0 0 1,-18 18 15,17-18-15,1 0-16,-18 18 15,0-1 1,18-17 0,-18 18-1,0 0 1,0-1 15,0 1-31,0 0 31,-18-18-31,0 17 16,1 1 0,-1-18-1,18 18-15,-18-1 16,1-17 0,17 18-16,-18-18 15</inkml:trace>
  <inkml:trace contextRef="#ctx0" brushRef="#br0" timeOffset="223764.0872">14552 6403 0,'0'18'15,"0"-1"1,18-17 0,-18 18-1,0-1-15,0 1 16,17 17-16,-17-17 16,0 0-16,0-1 15,0 1 1,0 0-16,0-1 15,0 1 17,0-36 93,0 1-125,0-19 15,0 19-15,18-1 16,-18-17-16,0 17 16,18 18-16,-18-18 15,17 18-15,-17-17 16,0-1-1,18 18 17,0 0 30,-1 0-62,1 0 16,-1 0-1,1 0 1,-18 18-16,18-18 31,-18 17-31,17-17 16,-17 18 15,0 0-15,0-1-1,0 1 1,0 0-16,0-1 16,0 1-1,0 0 1,0-1-16,0 1 16,18-18 140,17 0-156</inkml:trace>
  <inkml:trace contextRef="#ctx0" brushRef="#br0" timeOffset="224487.5384">14958 6579 0,'0'18'109,"0"0"-93,-18 17-1,0-35-15,18 17 16,0 19-16,-17-36 15,17 17 1,0 1-16,0 0 47,-18-18-16,18 17 47,0-34-31</inkml:trace>
  <inkml:trace contextRef="#ctx0" brushRef="#br0" timeOffset="225214.9072">14993 6579 0,'18'0'78,"-1"0"-47,-17 18-15,18 17-16,-18-17 15,18-1 1,-18 1 15,17 0-31,-17-1 16,0 1-1,0 0-15</inkml:trace>
  <inkml:trace contextRef="#ctx0" brushRef="#br0" timeOffset="225695.6265">14958 6720 0,'17'0'78,"1"-17"-62,17 17-1,-17-18 1,0 18 0,-1 0 124,1 0-140</inkml:trace>
  <inkml:trace contextRef="#ctx0" brushRef="#br0" timeOffset="226608.9751">15187 6562 0,'35'0'63,"-17"0"-47,17 0-1,1 0 1,-19 0-16,18 0 15,-35 17 1,18-17-16,0 0 16,-1 0-1,1 0 17,0 0-17</inkml:trace>
  <inkml:trace contextRef="#ctx0" brushRef="#br0" timeOffset="227325.9521">15293 6438 0,'0'18'47,"0"-1"-32,0 1 1,0 0-16,0-1 16,0 19-16,0-19 15,0 19-15,0-19 16,0 18-16,0-17 15,0 17 1,0-17 0,0 0-1</inkml:trace>
  <inkml:trace contextRef="#ctx0" brushRef="#br0" timeOffset="228930.8813">15557 6473 0,'0'18'47,"18"-18"-47,-18 18 16,0-1-1,0 1-15,0 0 32,0-1-32,0 1 15,0 0 1,0-1-16,0 1 16,0-1-1,0 1-15,0 0 16,0-1-1,0 1 1,0 0-16,0-36 109,0-17-93,0 17-16,0-17 16,0 17-1,0 1 1,0-1 0,18 18-1,-18-18 1,0 1-16,17 17 0,-17-18 15,0 0 1,0 1 0,18 17-1,-18-18 1,18 0-16,-18 1 16,17 17 77,1 0-77,0 0 0,-18 17-1,0 1 1,17-18-16,-17 18 15,18-1 1,-18 1 15,0 0-15,0-1 0,0 1 15,0 0-16,0-1 17,0 1-32,0-1 15,0 1 1,0 0 15,0-1 0,0 1-15,0 0 125</inkml:trace>
  <inkml:trace contextRef="#ctx0" brushRef="#br0" timeOffset="229914.1919">15875 6597 0,'0'18'110,"18"-18"-110,-18 35 15,0-18-15,0 1 16,0 0-1,0-1 1,0 1-16,0 0 16,0-1-1,0 1 17,0 0-17,0-1 1,0 1-1</inkml:trace>
  <inkml:trace contextRef="#ctx0" brushRef="#br0" timeOffset="230586.2827">15910 6685 0,'18'0'125,"-18"-18"-110,18 1 1</inkml:trace>
  <inkml:trace contextRef="#ctx0" brushRef="#br0" timeOffset="232576.4287">15875 6509 0,'18'0'16,"-1"0"-1,1 0 1,0 0 15,-18 17-15,17-17-1,1 0 17,-1 0 30,-17 18-46,18-18-1,-18 18 17,0-1-1,0 1 0,-18-18-15,18 18-16,-17-18 15,17 17 1,0 1 0,-18-18-16,18 17 15,-17-17 63,34 0 94,1 0-140,-1 18-32,1 0 15,0-18 16,-1 0 1,-17 17-1,18-17-15,-18 18-16,0 0 62,0-1-31,0 1 1,0 0 14,-18-18-30,1 0 62,17 17-47,-18-17 1,0 0-1,1 0-31,17 18 31,-18-18-15,1 0 31,-1 0 93,0 0-62</inkml:trace>
  <inkml:trace contextRef="#ctx0" brushRef="#br0" timeOffset="277188.9635">25347 10266 0,'18'0'140,"-1"0"-140,-17 17 16,0 1 46,18-18-46,0 0 0,-18 18-16,0-1 15,0 19 17,0-19-17,0 19 1,17-19-16,-17 1 15,0-1-15,0 1 16,0 0-16,0-1 16,0 1-1,0 0 1,0-1 15,0 1 0,0 0-15,0-1 109,0 1-109,18 0-1,-18-1 1,0 1 0,0 17-1,0-17-15,0-1 31,0 1-31,0 0 32</inkml:trace>
  <inkml:trace contextRef="#ctx0" brushRef="#br0" timeOffset="280158.4102">25400 10213 0,'18'0'109,"-1"0"-77,1 0-32,17 0 15,0 0 1,-17 0-16,0 0 15,-1 0-15,1 0 16,0 0 0,-1 0-1,1 0 1,0 0 0,-1-18-1,1 18-15,-1 0 16,1 0-16,0 0 15,17 0 1,-35-17-16,18 17 16,-1 0-16,1 0 15,0 0-15,17 0 16,-17 0 0,17 0-16,-18 0 15,1 0 63,0 0 32,-1 0-95,1 0 79,0 0-78,-1 0 15,1 0 0,-18 17 235,0 1-251,0 17-15,0 0 16,0-17-16,0 0 16,0-1-16,-18 1 15,18 17-15,0 18 16,0-35 0,0-1-1,0 1 16,0 0 1,0-1-17,0 19 1,0-19-16,0 19 16,0-19-1,0 1 1,0 0-16,0-1 47,0 1-32,0-1 1,0 1 0,0 0-1,18-18-15,-18 17 94,18-17-94,-18 18 16,0 0 15,-18-1 156,0-17-187,18 18 32,-35-18-17,17 0-15,1 0 0,-19 0 16,36 18-16,-17-18 15,-18 0-15,17 17 16,-17-17-16,-1 18 16,1-18-1,17 0-15,1 0 16,-1 0 0,-17 17-1,17-17-15,1 0 16,-1 0-1,0 18 1,1-18-16,-1 0 16,18 18-1,-18-18 1,1 0-16,-1 0 16,0 0-1,1 0 1,-1 0 15,1 0-31,-1 0 16,0 0-16,1 0 15,17-18 142,0 0-142,0 1 95</inkml:trace>
  <inkml:trace contextRef="#ctx0" brushRef="#br0" timeOffset="294618.0023">26229 10160 0,'0'18'93,"0"-1"-77,0 19-16,0-19 16,0 18-16,0-17 15,0 0-15,0 17 16,0 0 0,0 1-16,0-19 15,0 1-15,0 17 16,0-17-16,0-1 15,0 1 1,0 0 0,0-1-1,0 1 1,0 0 0,0-1-1,0 1-15,0 0 16,0-1-16,0 1 15,0-1 1,0 1 0,0 0-1,0-1 1,18 1 0,-18 0 30,0-1-30,0 1 0,0 0 15,0-1-15,17-17 124,1 0-124,0 0-16,-1 0 15,18 0-15,-17 0 16,17 0 0,18 0-16,-35 0 0,0 0 15,17 0-15,-17 0 16,17 0 0,-18 0-16,1 0 15,0 0-15,-1 0 16,19-17-16,-19-1 15,19 18 1,-19 0 0,-17-18 234,0 1-250,0-1 31,0-17-31,0 17 16,-17-17-1,17 17-15,0 1 0,0-36 16,0 17-16,0 1 15,0-18-15,0 35 16,0-17-16,0 18 16,0-19-16,0 19 15,0-1-15,0 0 16,0 1-16,0-1 16,0 0-1,0 1 63,0-1-62,0 1 0,0-1-1,0 0 1,0 1-16,-18 17 15,18-18 17,-18 18 30,1 0-15,-1 0-31,0 0-1,1 0 1,-1 0-16,0 0 16,1 0-1,-1 0 1,1 0-16,-1 0 15,0 0-15,1 0 16,-1 0 0,0 0-16,1 0 15,-1 0-15,0 0 16,1 0-16,-1 0 47,0 0-32,1 0 17,-1 0-17,1 0 32,-1 0-47,0 0 47,1 0 78</inkml:trace>
  <inkml:trace contextRef="#ctx0" brushRef="#br0" timeOffset="303617.9506">19967 11412 0,'0'18'110,"0"17"-95,0-17-15,0 17 16,0 0-16,0 1 16,0-19-1,0 1-15,0 17 16,0 1 0,0-19-16,0 18 15,0-17 1,0 0-16,0-1 15,0 19-15,0-19 16,0 1-16,0 0 16,0-1-1,0 1 1,0 0 15,0-1-15,0 1-1,0-1-15,0 1 16,0 0 0,0-1-16,0 1 15,0 0 1,0-1 0,0 1-1,0 0 1,18-18 203,-1 0-219,19 0 15,17-18 1,-18 0-16,18 18 15,0-17-15,0-1 16,-18 18-16,18-18 16,0 18-16,-18 0 15,0 0-15,-17 0 16,17 0 0,-17 0-16,0 0 0,-1 0 31,1 0-31,-1 0 15,1 0 1,0 0-16,17 0 16,-17 0-16,-1 0 15,1 0-15,0 0 16,-18-17 171,0-19-171,-18 36 0,0-52-1,18 34-15,-17-17 16,17-18-16,0 35 16,0-17-16,-18-1 15,18 19-15,-18-18 16,18-1-16,0 19 15,-17-19-15,17 19 16,0-1-16,0 0 16,0 1-16,0-1 15,-18 1 1,18-1 0,0 0-1,0 1-15,0-1 31,-18 0-31,1 18 141,-1 0-125,1 0-1,-1 0-15,0 0 16,-17 0-16,17 0 16,-17 0-16,-18 0 15,36-17 1,-36 17-16,0 0 15,0 0-15,0 0 16,0-18-16,0 18 16,18 0-16,-1 0 15,1-18-15,18 18 16,-19 0-16,19 0 16,-1-17-1,0 17-15,1 0 63</inkml:trace>
  <inkml:trace contextRef="#ctx0" brushRef="#br0" timeOffset="307118.1467">25294 9260 0,'0'18'94,"0"0"-78,0-1-16,0 1 15,0 0-15,0 35 16,0-36-16,0 18 15,18 1-15,-18-19 16,0 19 0,17-19-1,-17 1 1</inkml:trace>
  <inkml:trace contextRef="#ctx0" brushRef="#br0" timeOffset="308166.8623">25453 9366 0,'0'18'110,"18"-18"-95,-18 18-15,0-1 16,0 1 0,0-1-1,17 1 1,-17 0 0,18-18 15,-1 0 63,1 0-63,-18-18-16,0 0 79,0 1-78,0-1-16,0 1 15,-18-1-15,18 0 16,0 1 0,-17 17-1,17-18-15,-18 18 16,18-18 15</inkml:trace>
  <inkml:trace contextRef="#ctx0" brushRef="#br0" timeOffset="309729.6874">25700 9349 0,'-18'0'94,"1"0"-32,17 17-62,0 1 32,0 0-17,0-1 1,-18-17 0,18 18-1,0-1 1,0 1 93,18-18-93,-1 0 109,1 0-110,-1 0 64,1 0-64,0 0 1,-18-18-16,0 1 15,0-1 32,0 1-31,0-1-16,0 0 31,0 1-15,0-1 46,-18 18-15,0 0 63</inkml:trace>
  <inkml:trace contextRef="#ctx0" brushRef="#br0" timeOffset="310832.4172">26264 9243 0,'0'17'94,"0"1"-63,0 0-31,0-1 15,0 1 1,0 0-16,-17-18 16,17 17-1,-18 19 1,18-19 0,0 1-16,0-1 15,0 1 1,0 0-1,-18-18 17,18 17-32,0 1 15,-17-18-15,17 18 16,0-1-16,0 1 16</inkml:trace>
  <inkml:trace contextRef="#ctx0" brushRef="#br0" timeOffset="312177.8204">26423 9243 0,'0'17'78,"-18"-17"-62,18 18-16,-17-18 15,17 18 1,0-1-16,0 1 16,0 0-1,0-1 1,0 1 15,0 0-15,0-1 15,0 1-15,0-1-1,0 1 95,17-18-79,-17 18-15,18-18-1,0 0 32,-1 0-31,1 0 15,0 0 31,-1 0-46,-17-18 15,0 0 16,0 1-31,0-1-1,0 1 1,0-1 0,-17-17-1,-1 35 1,18-18-16,-18 0 31,1 1-15,-1 17-1</inkml:trace>
  <inkml:trace contextRef="#ctx0" brushRef="#br0" timeOffset="315015.5369">26635 9066 0,'0'18'172,"-18"-18"-141,18 18 1,-18-18-17,18 17-15,0 1 32,0 0-1,0-1-16,-17-17 1,-1 18 0,18-1-1,0 1-15,0 0 47,0-1-47,0 1 78,0 0-62,0-1 0,18-17 124,-1 0-109,1 0-15,0 0 0,-18 18-16,17-18 31,1 0-15,0 0 77,-1 0-77,1 0 0,-18-18 30,18 18-30,-18-17 0,0-1-1,0 0 17,0 1-17,0-1 16,0 0 16,0 1 0,-18 17-31,0 0 46,1 0-30,-1 0 46,0 0-63,1 0 798</inkml:trace>
  <inkml:trace contextRef="#ctx0" brushRef="#br0" timeOffset="332068.8452">23125 11359 0,'17'0'62,"36"0"-62,-18 0 16,18 0-16,18 0 16,-36 0-16,53 0 15,-17 0 1,17-17-16,36 17 15,-36 0-15,18-18 16,-1 18-16,-34-17 16,0 17-16,-19-18 15,-16 18-15,17 0 16,-36 0-16,19 0 16,-19 0-16,1 0 15,17 0 1,0 0-16,1 0 15,-19 0 1,36 0-16,-35 0 16,0 0-16,-1 0 15,18 18-15,1-18 16,-1 17 0,0-17-16,18 0 15,0 0 1,0 18-16,18-18 15,-1 0-15,18 0 16,-17 0-16,-18 0 16,17 0-16,-17 0 15,0 0-15,18 0 16,-1 0-16,1 0 16,17 0-16,0 0 15,0 17-15,36-17 16,-1 36-16,36-19 15,-71 1-15,36-18 16,-36 0-16,0 0 16,-17 18-16,-1-18 15,1 0-15,-36 17 16,36 1-16,-18-18 16,17 0-16,-17 0 15,35 0 1,18 0-16,-53 0 15,35 0-15,-17 0 16,-1 0-16,1 18 16,-18-18-16,17 0 15,19 0-15,-19 0 16,1 0-16,-1 0 16,36 0-16,-18 0 15,36 0-15,17 0 16,-53 0-16,18 0 15,-18 0-15,-17-18 16,-18 18-16,-1 0 16,1 0-16,-35 0 15,17 0-15,-17 0 16,17 0-16,0 0 16,-17 0-1,35 0-15,0 0 0,0 0 16,0 0-1,0 0-15,17-18 16,-17 18-16,0 0 16,-18 0-16,18 0 15,0-17-15,-18 17 16,18-18-16,-17 18 16,-1 0-16,18 0 15,-18 0-15,18 0 16,-18 0-16,18 0 15,18 0-15,-18 0 16,0 0-16,0 0 16,-36 0-16,1 0 15,-1 0-15</inkml:trace>
  <inkml:trace contextRef="#ctx0" brushRef="#br0" timeOffset="342844.8576">29139 12665 0,'18'0'78,"0"0"-16,-1 0-46,1 0 0,0 0 15,-1 0-31,1 0 31,0 0-15,-1 0-1,1 0 17,-1 0-32,-17-18 15,18 18 1,0 0 15,-1 0-15,1 0 78,0 0-79</inkml:trace>
  <inkml:trace contextRef="#ctx0" brushRef="#br0" timeOffset="345193.0866">20038 12735 0,'17'0'15,"1"0"1,0 0-16,-1 0 16,1 0-1,0 0-15,17 0 16,18 0-16,-18 0 16,18 0-16,18 0 15,-1 0-15,-17 0 16,18 0-16,-19 0 15,1 0-15,0 0 16,-17-17 0,-1 17-16,0 0 15,36 0-15,-36 0 16,18 0-16,17 0 16,-17 0-16,-17 0 15,17 0 1,17 0-16,-35 0 15,-17 0-15,17 0 16,1 0-16,-1 0 16,-17 0-1,17 0-15,0 0 16,-17 0-16,17 0 16,18 0-16,-35 0 15,-1 0-15,18 0 16,-17 0-16,0 0 15,-1 0 1,1 0 0,0 0-16,-1 0 15,1 0 1,0 0 78,-1 0-94,1 0 15,-1 0 1,1 0-16</inkml:trace>
  <inkml:trace contextRef="#ctx0" brushRef="#br0" timeOffset="355436.4997">21414 13441 0,'0'-18'172,"17"18"-126,1 0 17,17 0-47,-17-17 15,-1 17-31,1 0 15,-18-18 1,18 18 0,-1 0 15,1 0-15,0 0-1,-1 0-15,19 0 16,-19 0-1,1 0-15,17-18 16,-17 18-16,17 0 16,0 0-16,-17 0 15,0 0-15,-1 0 16,1 0-16,-1 0 16,1 0-16,17 0 15,-17 0-15,17 0 31,-17 0-31,0 0 16,-1 0-16,1 0 16,17 0-16,18 0 15,-35 0-15,17 0 16,0 0-16,-17 0 16,17 0-16,-17 18 15,17-18-15,18 0 16,-35 0-16,17 0 15,-17 0-15,17 0 16,0 0-16,-17 0 16,17 0-16,-17 0 15,17 0-15,0 18 16,1-18-16,-1 0 16,0 0-1,-17 17-15,17-17 0,0 18 16,1-18-1,-1 17-15,18-17 16,-18 18-16,18-18 16,0 18-16,-36-18 15,36 17-15,-17-17 16,-19 0-16,19 18 16,-19-18-16,1 0 15,17 0-15,-17 0 16,-1 0-16,1 0 15,0 0-15,17 0 16,0 0-16,18 0 16,-18 18-1,18-18 1,-35 17-16,35-17 16,-18 0-16,-17 18 15,35-18-15,-18 0 16,0 0-1,1 0-15,17 0 16,-36 0-16,36 0 16,-35 0-16,35 0 15,-18-18-15,18 18 16,-36 0-16,19-17 16,-19 17-16,19-18 15,17 18-15,-36 0 16,1 0-16,17 0 15,0 0 1,-17-18-16,0 18 16,17 0-16,-17 0 15,17 0-15,18 0 16,-36 0-16,36 0 16,-17-17-1,-19 17-15,36 0 16,-18-18-16,-17 18 15,0 0-15,-1-18 16,1 18-16,17 0 16,-17 0-16,0-17 15,-1 17-15,1 0 16,17 0-16,-17 0 16,17 0-1,-17 0-15,-1 0 31,1 0-31,0 0 16,-1 0 0,1 0-16,17 0 15,0 0-15,-17 0 16,35 0-16,-35 0 16,35 0-1,-18 0-15,-18 0 16,1 0-16,0 0 15,17 0 1,0 0-16,-17 0 16,17 0-16,-17 0 15,35 0-15,-18 0 16,0 0-16,1 0 16,-19 0-16,19 0 15,-1 0-15,-18 0 16,1 0-1,17 0 1,-17 0-16,0 0 16,-1 0-1,1 0-15,0 0 16,-1 0-16,1 0 62,-1 0-46,1 0 0,0 0-1,-1 0 1,1 0 15,0 0-15,-1 0-1,19-18 1,-19 18-16,1 0 16,-1 0-1,1 0 1,0 0-16,-1 0 16,1 0-1,0 0-15,-1-17 16,1 17-1,0 0 1,-1 0 15,1 0-31,0 0 32,-1-18-32,1 18 15,-1 0 1,1 0-1,0 0-15,17 0 16,-17 0-16,17-18 16,18 18-16,-18 0 15,0-17-15,1 17 16,-19 0-16,36 0 16,-18 0-16,-17 0 15,35 17-15,-18-17 16,1 18-16,17 0 15,-18-18-15,0 17 16,0-17 0,1 0-16,-19 0 15,1 0 1,0 0 15,-1 0-15,1 0-1,-1 0 1,36 0-16,-17 0 16,-1-17-1,-17 17-15,17 0 16,0-18-16,0 18 16,1-18-1,-19 18-15,19 0 16,-1-17-16,0 17 15,18 0-15,-18 0 16,1 0-16,-1 0 16,18 0-16,-36 0 15,36 0 1,-35 0-16,17 0 16,1 0-16,-19 0 15,1 0-15,-1 0 16,1 0-16,0-18 15,-1 18-15,1 0 32,0 0-32,-1 0 15,19 0 1,-19 0 0,1 0-16,0 0 15,-1 0 1,1 0-16,17 0 15,-17 0-15,17 0 16,-17 0 0,17 0-1,-17 0 1,17 0 0,0 18-16,-17-18 15,-1 0-15,1 0 16,17 0-16,-17 17 15,17-17 1,-17 0-16,-1 0 16,1 0-1,-18 18-15,18-18 16,-1 0-16,1 0 16,0 0-1,-1 0-15,1 0 16,0 0-16,-1 0 15,1 0-15,0 0 16,-1 0-16,1 0 16,-1 0-16,1 0 15,17 0 1,1 0-16,-1 0 0,0 0 16,-17 0-1,35 0-15,-36 0 16,1 0-16,17 0 15,-17 0-15,17 0 16,0 0-16,1 0 16,-1 0-16,18 0 15,-18 0-15,36 18 16,-18-18-16,-18 0 16,18 0-16,0 17 15,-36-17-15,36 0 16,-17 18-16,-19-18 15,19 0-15,-1 0 16,0 0 0,-17 0-16,-1 0 15,1 0 1,0 0-16,17 0 16,-17 0-1,-1 0-15,19 0 16,-19 0-16,18-18 15,1 18-15,-19 0 16,19 0-16,-19 0 16,19 0-16,-1 0 15,-18 0-15,19 0 16,-19 0-16,1 0 16,17 0-16,1 0 15,-1-17 1,-18 17-16,1 0 15,17 0-15,1 0 16,-19 0 15,1 0-15,-18-18 0,18 18-16,-1 0 15,19 0-15,-19-18 16,18 18-16,1 0 15,-36-17-15,17 17 16,1 0-16,0 0 16,17 0-1,-17 0-15,17 0 16,18-18-16,-36 18 16,36 0-16,0-18 15,-35 18-15,17-17 16,-17 17-16,-1 0 15,1 0 1,0 0-16,-1 0 16,1 0-1,0-18-15,-1 18 16,1 0 0,0 0-16,-1 0 31,1 0 0,-1 0-15,1 0-1,17 0-15,-17 0 16,0 0 0,-1 0-16,-17-18 31</inkml:trace>
  <inkml:trace contextRef="#ctx0" brushRef="#br0" timeOffset="365832.6639">10901 8714 0,'17'0'78,"1"0"-62,0 0-1,-1 0 1,1 0 0,0 0-1,-1 0-15,19 0 31,-19 0-15,1 0-16,-1 0 16,1 0-16,0 0 15,-1 0-15,-17-18 16,18 18-16,0 0 16,-1 0-1,1 0 1,0 0-1,-1 0 17,1 0-17,-18-18 1,18 18-16,-1 0 16,1 0-1,-1 0 1,1 0-1,0 0 1,17 0 0,-17 0-1,-1 0-15,1 0 16,0 0 0,-1 0-16,1 0 15,-1 0-15,1 0 31,0 0-15,-1 0 15,1 0-15,0 0 0,-1 0 93,1 0-78,0 0 0,-1 0 1,1 0-17,-1 0 17,1 0-32,0 0 15,17 0 1,-17 0-16,-1 0 15,1 0 1</inkml:trace>
</inkml:ink>
</file>

<file path=ppt/ink/ink7.xml><?xml version="1.0" encoding="utf-8"?>
<inkml:ink xmlns:inkml="http://www.w3.org/2003/InkML">
  <inkml:definitions>
    <inkml:context xml:id="ctx0">
      <inkml:inkSource xml:id="inkSrc0">
        <inkml:traceFormat>
          <inkml:channel name="X" type="integer" min="-1708" max="1920" units="cm"/>
          <inkml:channel name="Y" type="integer" max="1080" units="cm"/>
          <inkml:channel name="T" type="integer" max="2.14748E9" units="dev"/>
        </inkml:traceFormat>
        <inkml:channelProperties>
          <inkml:channelProperty channel="X" name="resolution" value="105.46512" units="1/cm"/>
          <inkml:channelProperty channel="Y" name="resolution" value="55.95855" units="1/cm"/>
          <inkml:channelProperty channel="T" name="resolution" value="1" units="1/dev"/>
        </inkml:channelProperties>
      </inkml:inkSource>
      <inkml:timestamp xml:id="ts0" timeString="2020-07-27T07:42:35.625"/>
    </inkml:context>
    <inkml:brush xml:id="br0">
      <inkml:brushProperty name="width" value="0.05292" units="cm"/>
      <inkml:brushProperty name="height" value="0.05292" units="cm"/>
      <inkml:brushProperty name="color" value="#FF0000"/>
    </inkml:brush>
  </inkml:definitions>
  <inkml:trace contextRef="#ctx0" brushRef="#br0">29210 14182 0,'18'0'141,"17"0"-126,35 0-15,1 0 16,88 0 0,-89 0-16,-17 0 15,18 0-15,-18 0 16,17 0-16,-34 0 16,34 0-16,-35 0 15,1 0 1,17 0-16,-1 0 0,-16 0 15,34 0-15,-17 0 16,-17 0-16,16 0 16,-16-18-1,17 18-15,-36 0 16,19 0-16,-19 0 16,1 0-16,-1 0 15,1 0 16,0 0-15,-1 0-16,1 0 16,0 0-1,-1 0-15,19 0 16,16 18-16,-16-18 16,-1 0-16,36 0 15,-36 0-15,18 0 16,0 17-16,-36-17 15,36 0-15,-17 0 16,-19 0-16,36 0 16,-18 0-1,-17 0-15,17 0 16,-17 18-16,17-18 16,-17 0-16,-1 0 15,19 0-15,-19 0 16,1 0-1,0 18-15,17-18 16,-17 0 0,17 0-1,-17 0-15,-1 0 16,1 0-16,-1 0 16,1 0-16,0 0 15,-1 0 1</inkml:trace>
</inkml:ink>
</file>

<file path=ppt/ink/ink8.xml><?xml version="1.0" encoding="utf-8"?>
<inkml:ink xmlns:inkml="http://www.w3.org/2003/InkML">
  <inkml:definitions>
    <inkml:context xml:id="ctx0">
      <inkml:inkSource xml:id="inkSrc0">
        <inkml:traceFormat>
          <inkml:channel name="X" type="integer" min="-1708" max="1920" units="cm"/>
          <inkml:channel name="Y" type="integer" max="1080" units="cm"/>
          <inkml:channel name="T" type="integer" max="2.14748E9" units="dev"/>
        </inkml:traceFormat>
        <inkml:channelProperties>
          <inkml:channelProperty channel="X" name="resolution" value="105.46512" units="1/cm"/>
          <inkml:channelProperty channel="Y" name="resolution" value="55.95855" units="1/cm"/>
          <inkml:channelProperty channel="T" name="resolution" value="1" units="1/dev"/>
        </inkml:channelProperties>
      </inkml:inkSource>
      <inkml:timestamp xml:id="ts0" timeString="2020-07-27T07:57:58.396"/>
    </inkml:context>
    <inkml:brush xml:id="br0">
      <inkml:brushProperty name="width" value="0.05292" units="cm"/>
      <inkml:brushProperty name="height" value="0.05292" units="cm"/>
      <inkml:brushProperty name="color" value="#FF0000"/>
    </inkml:brush>
  </inkml:definitions>
  <inkml:trace contextRef="#ctx0" brushRef="#br0">7849 2840 0,'0'-18'16,"-17"18"93,-1 0-77,0 0-32,1 0 15,-1 0 1,0 0 0,1 0 15,-1 0-16,1 0-15,17 18 16,-18-18 0,0 17-16,18 1 31,-17 0-15,17-1-1,0 1 1,0 0-16,0-1 31,0 1-31,0 0 16,0-1-1,0 1-15,0 17 16,0-17 0,17-18-16,1 17 15,0-17 1,-18 18-1,17-18-15,1 0 16,-1 0 0,1 0-1,0 0 1,-1 0 0,1 0-1,17 0-15,1 0 16,-36-18-16,52 18 15,-34 0 1,0 0-16</inkml:trace>
  <inkml:trace contextRef="#ctx0" brushRef="#br0" timeOffset="803.7004">8114 2910 0,'0'18'63,"0"0"-63,0-1 15,0 1 1,-18-18-16,18 18 15,0-1 1,0 1 0,-17-18 15,17 18-15,-18-1-1,18 1 16,-18-18-31,18 17 16,0 1-16,0 0 16,0-1-1,0 1 32,-17-18 63</inkml:trace>
  <inkml:trace contextRef="#ctx0" brushRef="#br0" timeOffset="1853.3115">8220 2893 0,'-18'0'62,"0"0"17,36 17 92,-18 1-155,18-18-16,-18 18 16,17-1 15,-17 1-31,18-18 16,0 18-1,-18-1 1,0 1-16,0 0 31,0-1-15,17-17-1,-17 18 1,0-1-16,0 1 31,0 0 79</inkml:trace>
  <inkml:trace contextRef="#ctx0" brushRef="#br0" timeOffset="2433.0217">8114 3034 0,'18'0'15,"-1"0"1,1 0-1,-1 0 1,1 0-16,0 0 16,-1 0-1,1 0 1,0 0 0,-1 0-16,1 0 15,-18 18 95</inkml:trace>
  <inkml:trace contextRef="#ctx0" brushRef="#br0" timeOffset="3464.0395">7867 3387 0,'-18'0'125,"18"17"-109,-17-17-16,17 18 16,-36-18-16,19 18 15,17-1-15,-18-17 16,0 0-16,18 18 16,0-1-1,-17-17-15,17 18 16,-18-18-16,1 0 15,17 18 1,-18-1-16,0-17 16,18 18-16,0 0 15,0-1 1,0 1 0,0 0-1,18-18 16,0 0-15,-18 17 0,35-17-16,0 0 15,-17 0 1,-1 0-16,19 0 16,-19 0-16,1 0 15,0 0-15,-18 18 110,17-18-95,-17 18 1,18-18-1</inkml:trace>
  <inkml:trace contextRef="#ctx0" brushRef="#br0" timeOffset="4158.5453">8043 3581 0,'18'0'47,"-18"17"-1,0 1-30,0 0 0,0-1-1,0 1 1,0 0-16,0-1 0,0 1 16,18-1-1,-18 19 1,0-19-1,0 1-15,0 0 32,0-36 124,0 0-140</inkml:trace>
  <inkml:trace contextRef="#ctx0" brushRef="#br0" timeOffset="5897.6905">8061 3563 0,'18'0'109,"-1"0"-93,1 0 30,0 0-30,-1 0 0,1 0 46,-18 18-46,17-18-1,-17 17 17,0 1-17,0 0 1,0-1 0,0 1-1,-17-18 1,17 18-1,0-1 1,-18-17 15,18 18-15,18-18 265,-1 0-265,1 0 15,0 0-31,-1 0 16,1 17 31,0 1-32,-1-18 16,-17 18-31,18-18 16,-18 17 0,0 1-1,-18 0 79,1-1-78,-1-17-16,0 0 31,1 18-31,-1 0 16,0-18-16,18 17 15,-17-17-15,-1 0 16,1 0 15,-1 0-15,0 0 31,1 0 15</inkml:trace>
  <inkml:trace contextRef="#ctx0" brushRef="#br0" timeOffset="9217.0645">8661 2875 0,'17'0'156</inkml:trace>
  <inkml:trace contextRef="#ctx0" brushRef="#br0" timeOffset="9724.6599">8678 3069 0</inkml:trace>
  <inkml:trace contextRef="#ctx0" brushRef="#br0" timeOffset="10757.4489">9013 2787 0,'0'18'31,"18"-18"-15,-18 17 0,0 1-16,0-1 15,0 1 1,0 0-16,0 17 31,0-17-15,0-1-16,0 1 15,0 0 1,0-1-16,0 1 31,0 0-31,0-1 16,0 1 31,-18-18-47,18 17 31,0 1 31,0 0-62,0-1 32</inkml:trace>
  <inkml:trace contextRef="#ctx0" brushRef="#br0" timeOffset="11550.7673">8625 3510 0</inkml:trace>
  <inkml:trace contextRef="#ctx0" brushRef="#br0" timeOffset="11937.7253">8625 3722 0</inkml:trace>
  <inkml:trace contextRef="#ctx0" brushRef="#br0" timeOffset="13561.3515">8996 3545 0,'0'18'109,"0"0"-93,-18-18 0,18 17-16,0 1 15,0 0 1,0-1-16,0 1 31,0 0 0,0-1 1,18-17 30,-1 0 1,1 0-48,0 0 1,-1 0 0,1 0-1,0 0 1,-1 0 62,-17-17-62,18-1-16,-18 0 15,0 1 1,0-1-16,0 0 15,0 1 1,0-1 0,0 0-16,0 1 15,0-1 1,-18 0 0,1 18-1,17-17 1,-18 17-1,18-18-15,-18 18 110,1 0-95,-1 0 126,0 0-141,18 18 31,-17-18-31</inkml:trace>
  <inkml:trace contextRef="#ctx0" brushRef="#br0" timeOffset="43830.5535">10689 2981 0,'0'18'47,"-17"-18"-31,17 17-16,0 1 31,0 0-31,0-1 15,-18 1 1,18 17-16,-18 18 16,18-35-16,-17 52 15,-1-35-15,18-17 16,-18 0-16,18 17 16,0-17-16,0 17 15,-17-17-15,17-1 16,0 1-1</inkml:trace>
  <inkml:trace contextRef="#ctx0" brushRef="#br0" timeOffset="45418.7967">10777 3193 0,'18'0'16,"-18"17"-16,0 1 63,0 0-32,18-18-31,-18 17 15,0 1 17,17-18-17,-17 17-15,0 1 47,18-18-47,-18 18 16,18-18-16,-18 17 15,17-17 1,1 0 0,-1 0 31,1 0-16,0 0 78,-1 0-78,-17-17-31,0-1 16,18 18-16,-18-18 16,0 1-1,0-1 1,0 1-16,0-1 16,0 0-1,0 1-15,0-1 31,0 0-15,-18 18 0,18-17-1,-17-1 1,-1 18 0,18-18-16,-18 18 15,1 0 16,-1 0-15,1 0 15</inkml:trace>
  <inkml:trace contextRef="#ctx0" brushRef="#br0" timeOffset="47201.5098">11077 3104 0,'18'0'125,"-1"0"-109,1 0-16,0 0 16,-1-35-16,1 35 15,-18-17-15,18-1 16,-1 18-16,1 0 15,17 0 1,-17 0-16,35-18 16,17 1-16,1 17 15,-1-18-15,-34 0 16,34 1-16,-34-1 16,-1 18-1,-18 0-15,-17-18 63,18 18 15,-18 18 47</inkml:trace>
  <inkml:trace contextRef="#ctx0" brushRef="#br0" timeOffset="49005.1039">12136 2611 0,'0'17'47,"0"1"-32,0-1 1,0 1 0,0 0-1,-18-1-15,18 1 16,-18 0 0,1-1-16,17 19 15,-18-36 1,0 17-1,18 1-15,-17-1 16,17 1-16,0 17 16,0-17-1,-18 0-15,18-1 16,0 1-16,0 0 16,0-1-1,-18-17-15,36 0 47,-18 18-31,18-18-16,-1 0 15,1 18-15,0-18 16,-1 0 0,-17 17-1,18-17 1,0 0 15,-1 0 0,1 0-15,-1-17 0,-17-1-16,18 18 31,-18-18-16,0 1-15,0-1 32,0 0-32,0 1 15,0-1 17,-18 18-32,1 0 15,-1 0 1,1 0 15,-1 0 0,0 0 1,1 0-17,17-18-15,-36 18 16,19 0-16,-1 0 15,0 0 1,1 0-16</inkml:trace>
  <inkml:trace contextRef="#ctx0" brushRef="#br0" timeOffset="50220.1215">11024 3369 0,'18'0'15,"0"0"1,-1 0 15,1 0-15,-1 0-1,1 0 1,0 0-16,17 0 16,-17 0-1,-1 18-15,1-1 16,0-17-16,17 0 16,0 36-16,18-19 15,-18 1-15,1 17 16,-1-35-16,-17 0 15,-1 0-15,1 0 16,-1 0 15,1 0 16,0 0-31,-18 18 124</inkml:trace>
  <inkml:trace contextRef="#ctx0" brushRef="#br0" timeOffset="51222.4085">12065 3387 0,'-18'0'63,"1"0"-48,-1 0 1,0 17 0,1 1-16,17 0 0,-18-1 15,-17 1 1,17 17-16,1-35 15,-1 18 1,0-1-16,1 1 16,-1-18-1,18 18 1,18-18 78,-1 0-79,1 0-15,0 0 16,-1 0 0,36 0-16,-35 0 0,17 0 15,0 0 1,-17 0-16,0 0 15,-1 0-15,1 0 16,0 0 0,-18-18 15</inkml:trace>
  <inkml:trace contextRef="#ctx0" brushRef="#br0" timeOffset="52128.8662">12012 3387 0,'0'17'62,"0"1"-46,0 0-1,0-1 1,0 1 0,0-1-16,0 1 15,0 0-15,0-1 16,0 1 0,0 0-1,0-1-15,0 1 16,0 0-1,0-1 1,-18-17 0,18 18-16,0 0 15,0-1 17,0 1-17,0-1 1,0 1-1,0 0 32</inkml:trace>
  <inkml:trace contextRef="#ctx0" brushRef="#br0" timeOffset="62304.7499">13547 2769 0,'-18'0'172,"18"18"-141,-18-18 0,18 18-31,-17-1 0,17 1 16,-18-18-16,18 17 63,0 1-48,0 0 16,0-1-15,0 1 0,18-18 15,-18 18 0,17-18-15,-17 17-1,18-17 1,0 0 15,-1 0 32,1 0-48,0 0 1,-18-17-16,0-1 31,0 0-15,0 1 0,0-1-1,0-17-15,0 0 31,0 17-15,0 0 0,-18 18 124,0 0-108</inkml:trace>
  <inkml:trace contextRef="#ctx0" brushRef="#br0" timeOffset="62923.8307">13794 2910 0,'0'18'47,"0"0"-32,0-1 79,0 1-78</inkml:trace>
  <inkml:trace contextRef="#ctx0" brushRef="#br0" timeOffset="63963.8103">14058 2575 0,'0'18'16,"0"0"-16,-17-18 15,17 17-15,-18 1 16,18-1 0,-18 1-16,1 0 15,17-1 1,-18 1-16,18 0 15,-18-1-15,1 1 16,17 0 0,0-1-1,0 18 1,-18-17 0,18 0-1,0-1 1,0 1-16,0 17 15,0-17 1,0 0 0,0-1-16,0 1 15,0 0 1,18-18 0,-1 0-1,-17 17 1,18-17-16,-18 18 15,18-18 1,-1 0 0,1 0 15,-18-18 0,0 1-31,0-19 16,0 1-16,18 0 15,-18 17-15,0 0 16,17 18 0,-17-17-16,-17 17 62,-1 0-31,0-18-15,1 18-16,-1 0 31,0 0-15,1 0 15</inkml:trace>
  <inkml:trace contextRef="#ctx0" brushRef="#br0" timeOffset="66066.5863">13423 3510 0,'0'18'156,"-17"-18"-124,17 17-17,-18-17 1,18 18-1,0 0 17,-18-18-32,18 17 15,0 1-15,0 0 32,-17-18-32,17 17 0,0 1 46,17-18-14,-17 18-1,18-18-31,0 17 16,-1-17 15,1 0 0,-1 0-15,1 0-1,0 0 1,-1 0 0,1 0-1,0 0 63,-18-17-78,0-19 16,0 19 0,0-19-1,0 19-15,-18 17 47,18-18-47,-18 18 16,1-18-1,-1 18 1,0 0 0,-17-17-1,18 17 1,-1 0-1,0 0 1,18-18 47</inkml:trace>
  <inkml:trace contextRef="#ctx0" brushRef="#br0" timeOffset="66559.1309">13670 3616 0,'0'18'47,"0"-1"-47</inkml:trace>
  <inkml:trace contextRef="#ctx0" brushRef="#br0" timeOffset="67335.3332">13917 3404 0,'0'0'0,"0"18"16,0 0-16,-18-1 31,18 1-31,-17-1 16,17 1-16,-18 0 15,1 17 1,-1-17-16,0-18 15,18 35-15,-17-17 16,-1-18 0,18 17-16,18-17 78,17 0-63,-17 0-15,17 0 16,0 0 0,-17 0-16,17 0 15,-17 0-15,-1 0 16,1 0 78,-18-17-32</inkml:trace>
  <inkml:trace contextRef="#ctx0" brushRef="#br0" timeOffset="68008.2739">13952 3457 0,'0'18'78,"0"-1"-78,0 19 15,0-1-15,0 0 32,0 1-32,-17-1 15,17-17 1,0 17 0,0-18-1,0 1-15,0 0 16,0 17-1,0-17-15,0-1 16,0 1 0,0 0-1</inkml:trace>
  <inkml:trace contextRef="#ctx0" brushRef="#br0" timeOffset="134598.0107">7920 7761 0,'17'0'47,"1"0"-16,0 0-31,-1 0 16,1 0-1,0 0 1,-1 0 0,1 0-1,17 0 1,-17 0-16</inkml:trace>
  <inkml:trace contextRef="#ctx0" brushRef="#br0" timeOffset="137116.3827">7990 7796 0,'0'18'125,"0"0"-93,0-1-32,0 1 31,0 0 0,0-1-31,0 1 31,0-1-15,0 1 0,0 0-1,-17-1-15,17 1 47,0 0-31,0-1 15,0 1 0,0 0-15,-18-18 15,18 17-15,0 1 15,0 0 0,0-1-15,0 1 15,0-1-15,0 1-16,-18-18 15,18 18 1,0-1-16,0 1 16,0 0-1,0-1-15,-17-17 31,17 18-31,0 0 16,0-1 15,0 1-31,0-1 16,0 1 15,0 0-15,0-1-1,0 1-15,0 0 16,-18-18-16,18 17 16,0 1-1,0 0 1,0-1 0,0 1-1,0-1 32,0 1-31,-17-18 15,17 18-15,0-1-1,0 1-15,0 0 31,0-1-15,-18-17 0,18 18-16,0 0 15,0-1 17,0 1-17,0 0 32,0-1-16,0 1-15,0-1 15,0 1-15,-18-18-16,18 18 15,0-1 32,0 1-31,18-18 250,0 0-235,-1 0 0,1 0-15,-1 0-1,-17-18-15,18 18 16,0 0 0,-1 0-1,1 0 1</inkml:trace>
  <inkml:trace contextRef="#ctx0" brushRef="#br0" timeOffset="140268.588">8449 7761 0,'18'0'157,"-1"0"-157,1 0 15,0 0 1,-1 0-1,1 0 32,-1 0-31,-17-18 0,18 18-16,-18 18 218,0 0-218,0-1 16,0 1-16,0 17 16,0 1-16,0-1 15,0-18-15,0 19 16,0-19-16,0 19 15,-18-19 1,18 1-16,0 0 16,0-1-1,0 1-15,0 17 16,0-17 0,0-1-1,0 1 1,0 0-16,0-1 15,0 1-15,-17 0 16,17-1 0,0 1-1,0 0-15,0-1 16,0 1 15,0-1-15,0 1-1,0 0-15,0-1 16,0 1-16,0 17 16,0-17-16,0 17 15,0-17-15,0-1 16,0 1-16,-18-18 16,18 35-16,0 1 15,0-19 1,0 1-1,0 0 17,0-1-32,0 1 15,0 0 1,0-1 0,0 1-1,0-1 1,0 1-1,0 0 17,0-1-32,0 19 31,0-19-31,0 1 266,-17-18-251,-1 0 1,0 0 62,1 0-47,-1 0-15,0 0 46,1 0-30,-1 0 61</inkml:trace>
  <inkml:trace contextRef="#ctx0" brushRef="#br0" timeOffset="142738.6654">8184 7920 0,'0'17'156,"0"1"-140,0 17-1,0-17 16,0 0 1,0-1 140,0 1-157,0 0 1,0-1 31,-17-17 46,17-17-61</inkml:trace>
  <inkml:trace contextRef="#ctx0" brushRef="#br0" timeOffset="143784.6836">8167 7902 0,'0'0'0,"17"0"16,-17-17 0,18-1-16,0 18 15,-1 0 17,-17-18-32,18 1 46,0 17-30,-1 0 15,1 0 1,-18 17 46,0 1-63,0 0 1,0-1-16,0 1 16,0-1 15,-18 1 16,18 0-32,0-1 17,-17-17-17,17 18-15,-18-18 16,18 18-1,-18-18 48</inkml:trace>
  <inkml:trace contextRef="#ctx0" brushRef="#br0" timeOffset="144754.7273">8414 7990 0,'0'18'172,"0"0"-156,0-1-1,0 1 1,0 0-1,0-1 64,0 1-1</inkml:trace>
  <inkml:trace contextRef="#ctx0" brushRef="#br0" timeOffset="145627.4469">8202 8361 0,'0'17'94,"0"1"-78,0 0-1,-18-1-15,18 1 16,-17 17-16,17-17 16,0 17-16,0-17 15,-18-1-15,18 19 16,-17-19-1,17 1-15,0 0 16,0-36 109,0 0-125,0-17 16,0 0-1</inkml:trace>
  <inkml:trace contextRef="#ctx0" brushRef="#br0" timeOffset="146378.3978">8220 8308 0,'17'0'32,"1"0"-17,0 0 1,-1 0 0,1 0 15,0 0-16,-1 0 1,-17 18 0,0-1-16,18-17 0,-1 18 15,-17-1 17,-17 1 14,17 0-30,-35-18 0,17 17-16,0-17 15,1 0 1,-1 0-16,18 18 31,-18-18-15,1 0 15</inkml:trace>
  <inkml:trace contextRef="#ctx0" brushRef="#br0" timeOffset="147620.1772">8414 8555 0,'17'0'172,"1"0"-157,0 0 1,-18 17 0,17-17-16,-17 18 31,18 0-15,-18-1-1,0 1 1,0 0 15,-18-18-31,1 17 16,17 1-16,-18-18 15,18 18 1,-18-18 0,18 17-16,-17-17 15,-1 0-15,0 0 16,18 18-1,-17-18 1,-1 0 15,18 18-15,18-18 125,-1 0-110,1 0 0,0 0-31,-1 0 63,1 0 140</inkml:trace>
  <inkml:trace contextRef="#ctx0" brushRef="#br0" timeOffset="154028.5741">14482 6897 0,'-18'0'63,"0"17"-48,18 1 1,-17 17 0,17 1-16,0-1 15,0 0-15,-18 0 16,18 1-1,0-19-15,0 19 0,0-19 16,-18 1 0,18 0-16,0-1 15,0 1-15,0-1 16,0 1 0,-17-18 93</inkml:trace>
  <inkml:trace contextRef="#ctx0" brushRef="#br0" timeOffset="155560.9795">14587 7091 0,'0'-18'47,"18"18"15,-18 18-46,0-1-1,0 1 1,0 0-16,18-1 16,-18 1-1,0 0 1,17-18 0,1 0 15,0 0 109,-1 0-124,1 0 15,-18-36-31,17 36 16,1-17-16,-18-1 16,18 18-1,-1 0-15,-17-18 16,0 1 15,0-1-31,0 1 31,0-1-15,0 0 15,0 1-15,0-1-16,-17 18 15,17-18 1,-18 18 0,0 0-1,18-17 1,-17 17 0,-1 0 15,1 0-16,-1 0 48,0 0-32,1 0-15,17 17 15,-18 1-15,0 0-16,18-1 15,-17-17 1,17 18 0,-18 0-1,18-1 32</inkml:trace>
  <inkml:trace contextRef="#ctx0" brushRef="#br0" timeOffset="158118.4338">13017 6544 0,'-17'0'63,"-1"0"-48,1 0 1,-1 0 0,-17 0-1,-1 0-15,1 0 16,17 0-1,18 18-15,0-1 16,-17-17-16,-1 0 16,18 18-1,0 0 17,0-1-32,0 1 15,0-1 1,0 1-16,18 17 15,-1-17-15,-17 17 16,18 1 0,0-19-16,-1 1 15,-17 0 1,18-1-16,0-17 16,-1 0-1,1 0 16,0 0 32</inkml:trace>
  <inkml:trace contextRef="#ctx0" brushRef="#br0" timeOffset="158715.3264">13141 6703 0,'0'17'63,"0"1"-48,-18 0-15,18 35 16,-17-18-16,-1-17 16,18 34-16,-18-16 15,1-36-15,17 35 16,-18-17-16,18-1 16,0 1-16,0 0 15,0-1 16,0-34 63,0-1-78,0-17-16,18 17 15,17-17-15</inkml:trace>
  <inkml:trace contextRef="#ctx0" brushRef="#br0" timeOffset="159400.5887">13194 6756 0,'0'17'94,"0"19"-78,0-19-16,18 1 15,-18 0-15,0-1 16,0 1-16,17-1 16,-17 1-16,0 0 15,18-1-15,-18 1 31,0 0-31,17-18 32,-17 17-32,0 1 15</inkml:trace>
  <inkml:trace contextRef="#ctx0" brushRef="#br0" timeOffset="160056.9864">13141 6932 0,'0'-18'79,"18"18"-33,-1 0-14,-17-17-1,18 17-31,0 0 16,-1 0 15,1 0 78</inkml:trace>
  <inkml:trace contextRef="#ctx0" brushRef="#br0" timeOffset="160426.0095">13423 6667 0,'18'0'94,"-1"0"-79,1 0 1,-18 18 0,0 0-16</inkml:trace>
  <inkml:trace contextRef="#ctx0" brushRef="#br0" timeOffset="160778.9291">13441 6844 0,'0'18'93,"0"-1"-61,17-17-32,-17 18 15,0-1 1,0 1-16</inkml:trace>
  <inkml:trace contextRef="#ctx0" brushRef="#br0" timeOffset="161763.8725">13723 6720 0,'0'18'47,"0"0"-47,0-1 16,-18-17-1,18 18-15,0 0 16,-17-1-16,17 1 16,0 0-16,0-1 15,0 1 1,0-1-1,0 1 1,0 0 0,17-18-16,1 0 31,0 17-31,-1-17 16,-17 18-16,18-18 15,0 0 1,-1 0-16,1 0 15,0-18 1,-1 1 0,-17-1-16,0 0 15,0 1 1,0-1-16,0 1 16,0-1-16,0-17 15,0 17 1,0 0-16,0 1 31,-17 17-31,17-18 47,-18 18-31,0 0-1,1 0 1,-1 0 15</inkml:trace>
  <inkml:trace contextRef="#ctx0" brushRef="#br0" timeOffset="162384.3805">13935 6932 0,'17'0'78,"1"0"-62,0 18 0,-1-18-1,1 17 1,-18 1 62</inkml:trace>
  <inkml:trace contextRef="#ctx0" brushRef="#br0" timeOffset="163757.5798">14164 6632 0,'0'-17'16,"0"-1"-1,0 0 1,-18 18 47,1 0-63,-1 0 31,0 0-16,1 0 1,17 18 0,0 0-1,0-1-15,0 1 16,0-1 0,0 1-16,0 0 15,0-1 1,0 1-1,17-18 1,1 0-16,0 0 31,-1 0-31,-17 18 16,36-18 0,-19 0-16,-17-18 31,0 0-16,18 1 17,-18-1-17,0 0-15,0 36 219,0 0-219,0-1 16,0 19-16,0-1 15,0-17 17,0-1-32,0 1 15,0 0-15,0-1 16,0 1-1,0 17 1,0-17 0,0-1 15,0 1-15,0 0-1,0-1 1,0 1-16,0 0 31,0-1 0,-18-17 63</inkml:trace>
  <inkml:trace contextRef="#ctx0" brushRef="#br0" timeOffset="165019.8843">13053 7514 0,'-18'0'94,"0"0"-78,1 18-1,-18-18-15,-1 17 16,19 1 0,17 0-16,-36-1 15,19 19-15,-19-1 16,36-17-16,-17 17 15,17 0-15,-18 0 16,1-17-16,17 35 16,0-35-16,0-1 15,0 1 1,0-1-16,17-17 16,18 0-1,-17 0 1,17 18-16,1-18 15,17 0 1,-36 0-16,18 0 16,-17 0-16,17 0 15,-17 0-15,-18-18 110,0 1-79</inkml:trace>
  <inkml:trace contextRef="#ctx0" brushRef="#br0" timeOffset="166761.5862">13141 7743 0,'0'18'47,"0"0"-32,0-1 1,0 1 0,0 0-16,0-1 15,0 1-15,0 17 16,0-17-16,0 17 15,0-17-15,0-1 16,-18 1-16,18 0 16,0-1-16,0 1 15,-17-18-15,17 18 16,0-54 109,0 19-125,0-19 16,0 19-16,0-19 15,0 1 1,17 35-16,-17-17 15,18-1-15,-18 0 16,0 1 0,0-1-16,18 18 15,-18-18 1,0 1 0,0-1 15,0 0-16,17 18 17,1 0 77,0 0-93,-1 0-16,1 0 47,-1 0-1,-17 18-46,0 0 32,0-1-17,-17 1-15,-1 17 16,18-17-16,-17-18 16,-1 35-16,18-17 15,-18-18-15,18-18 156,18 1-140,-18-1 0,18 18-16,-1 0 15,1 0 17,-18-18-17,17 18-15,1 0 16,0 0-1,-18 18 1,17-18 0,-17 18-1,18-18 17,-18 17-1,0 1-16,0-1 1,0 1-16,-18 0 16,18-1-16,-17-17 15,17 18-15,0 0 16,-18-18-16,-17 0 16,35 17-16,-18-17 15,18 18-15,-17-18 16,17-18 171</inkml:trace>
  <inkml:trace contextRef="#ctx0" brushRef="#br0" timeOffset="167227.1776">13458 7673 0,'18'0'31,"0"0"0,-18 18-15,0-1 31,17-17-32,-17 18 1</inkml:trace>
  <inkml:trace contextRef="#ctx0" brushRef="#br0" timeOffset="167538.2588">13511 7902 0,'0'35'16,"0"-17"0,0 0 77</inkml:trace>
  <inkml:trace contextRef="#ctx0" brushRef="#br0" timeOffset="168460.9603">13811 7796 0,'0'18'63,"0"0"-63,-17-18 16,17 17-16,0 1 15,0 0-15,0-1 16,0 1-16,0-1 31,0 1 0,0 0-15,17-18 0,1 0-1,0 0-15,-1 0 16,1 0-1,-1-36 1,1 36-16,-18-17 16,18-18-16,-1 35 15,1-36-15,-18 19 16,0-1 0,0 0-1,0 1 16,0-1-15,-18 18 0,1-18-1,17 1 1,-18-1-16,0 18 16,1 0-1,-1 0 1,1 0 46</inkml:trace>
  <inkml:trace contextRef="#ctx0" brushRef="#br0" timeOffset="168988.1247">14041 7937 0,'0'18'47,"17"-18"-15,-17 18-17</inkml:trace>
  <inkml:trace contextRef="#ctx0" brushRef="#br0" timeOffset="169608.346">14199 7655 0,'0'18'78,"0"17"-78,0 0 16,0 1-1,0-1 1,0 0 0,0 18-16,0-35 15,0 17 1,0 18-16,0-35 16,0 35-16,0-36 15,0 19-15,0-1 0,0 0 31,0-17-31,0-1 79,0 1-64</inkml:trace>
  <inkml:trace contextRef="#ctx0" brushRef="#br0" timeOffset="172276.3101">15046 7056 0,'0'-18'94,"18"18"-78,-1 0-16,-17-18 15,18 1 1,0 17 0,-1-36-16,1 36 31,-1 0-31,-17-17 15,36-1-15,-19 18 16,1-18 0,0 18-16,-1 0 15,-17-17-15,18 17 16,0 0 0,-18-18-1,17 18 16,1 0-15,-1 0-16,-17-17 31,18 17-31</inkml:trace>
  <inkml:trace contextRef="#ctx0" brushRef="#br0" timeOffset="174160.3036">15716 6632 0,'0'18'79,"0"-1"-64,0 1-15,0 0 16,0-1-1,0 1 1,-17 0 0,17 17-16,0-17 15,0-1 1,0 1 0,0 0-1,0-1 1,17-17-1,-17 18 1,18-18 15,0 0-15,-1 0 0,1 0-1,-1 0 1,1 0-16,0 0 15,-1 0 32,1 0-31,-18-18 0,0 1-16,0-1 15,0-17 1,0 17-16,0-17 15,0 17-15,0 0 16,0 1 15,0-1 47,-18 18-62,18-18 172,-17 18-110,-1-17-16,0 17-46,1 0 171</inkml:trace>
  <inkml:trace contextRef="#ctx0" brushRef="#br0" timeOffset="174858.0681">15963 6826 0,'18'0'16,"-18"18"-1,17-18 32</inkml:trace>
  <inkml:trace contextRef="#ctx0" brushRef="#br0" timeOffset="176808.7286">16281 6703 0,'0'-18'47,"0"0"-16,0 1-16,0-1-15,0 1 16,0-1-16,-18-17 16,18 17-1,-18 18-15,18-18 16,0 1 0,-17 17-16,-1 0 15,18-18 48,-18 18-32,1 0 0,-1 18-15,1-1-1,-1 1-15,18 0 16,-18 17-16,18-17 16,-17-18-16,17 17 15,0 1-15,0-1 16,0 1 15,17-18 16,1 0-31,0 0-16,-1 0 15,1 0 1,17 0 0,-17 0-1,-1 0 32,-17-18-47,18 18 16,-18-17-16,0-1 15,18 18-15,-18-17 16,0 34 171,0 1-171,0-1-16,0 1 16,0 0-1,0-1 1,0 1 0,0 0-1,0-1 1,0 1-1,0 0-15,0-1 16,0 1 0,0 0-16,0-1 15,0 1 1,0-1 0,0 19-1,-18-36-15,18 17 16,0 1-16,0 0 15,-18-18 1,18 17-16,0 1 31</inkml:trace>
  <inkml:trace contextRef="#ctx0" brushRef="#br0" timeOffset="177884.001">15011 7302 0,'17'0'31,"1"0"16,-18 18-31,18-18 0,-18 18-16,17-18 15,-17 17-15,18 1 16,0-18-16,-18 35 15,17-35-15,-17 18 16,18 17 0,-1-17-1,1 0 1,-18-1 0,18-17-16,-1 0 15,-17 18 1,0-1 15,0 1-15,18-18-1</inkml:trace>
  <inkml:trace contextRef="#ctx0" brushRef="#br0" timeOffset="178995.4638">15557 7743 0,'18'0'47,"-18"18"0,0 0-32,0 17 1,0-17-16,-18 17 16,18 0-1,-17 18-15,17-35 0,0 17 16,-18-35 0,18 35-16,0-17 15,18-18 63,-1 0-62,1 0-16,0 0 16,-1 0-16,19 0 15,-1 0-15,-35-18 16,18 1-16,-1 17 15,-17-18 1,0 0 0,0 1-16,0-1 31,18 0-31,-18 1 16,0-1-16,0 1 15,0-1 1,0 0-1,0 1 1,0-1 0,0 0-16,-18 18 31,1 0 0,17-17-15,-18 17 31,0 0-32,1 0 79</inkml:trace>
  <inkml:trace contextRef="#ctx0" brushRef="#br0" timeOffset="179542.5443">15840 8026 0,'0'17'16,"17"-17"15,1 0 78,-18 18-109,18-18 16</inkml:trace>
  <inkml:trace contextRef="#ctx0" brushRef="#br0" timeOffset="180122.5643">15981 7761 0,'17'0'31,"-17"18"-15,18-1 0,-18 1-16,0 0 15,0-1-15,0 1 16,0 17-16,0-17 16,0 17-1,0-17 1,0 17-16,0-17 15,18 17-15,-18 0 16,0 1 0,0-19-16,0 1 15,0-1 1,0 1 46</inkml:trace>
  <inkml:trace contextRef="#ctx0" brushRef="#br0" timeOffset="197060.7082">15469 6473 0,'18'0'93,"17"0"-77,0-17-16,-17 17 16,0 0-16,-1-18 15,1 18-15,0 0 16</inkml:trace>
  <inkml:trace contextRef="#ctx0" brushRef="#br0" timeOffset="198535.2193">15434 6473 0,'18'18'15,"-1"-18"1,-17 18 0,0 17-1,18-35-15,0 35 16,-18 1-16,17-36 16,-17 35-1,0-18-15,18 1 16,-18 0-16,0-1 15,0 1-15,17-18 16,-17 18-16,0-1 16,0 1-1,0 0-15,0-1 16,0 1-16,18 0 16,-18 17-16,0-18 15,0 1 1,0 17-16,0 1 15,0-19 1,0 1-16,0 0 16,0-1-16,0 18 15,-18 1-15,18-19 16,-17 1-16,17 0 16,0-1-1,0 1-15,0 0 16,-18 17-16,18-18 15,0 1-15,-17-18 16,17 18-16,0-1 16,0 1-1,-18 0-15,18-1 16,0 1 0,-18 0-16,1-1 15,17 1 1,0 0-16,-18-1 15,18 1 1,0-1 0,0 19-1,-18-36-15,18 35 16,0-17-16,-17-18 16,17 17-16,0 19 15,0-1 1,0-18-1,0 19 1,-18-36-16,18 53 16,-18-53-1,18 35-15,0 0 16,0-17-16,0-1 16,0 1-16,0 17 15,0 1-15,0-19 16,0 19-16,0-19 15,0 1-15,-17 17 16,17-17-16,0-1 16,0 19-16,0-19 15,0 1 1,0 0 0,0-1-1,0 1-15,0 0 31,17-18 79,1 0-95,17 0 1,-17 0-16,17 0 31,-17 0-15,0 0-16,-1 0 109,18 0-93,-17 0 0</inkml:trace>
  <inkml:trace contextRef="#ctx0" brushRef="#br0" timeOffset="201023.7916">16510 6438 0,'18'0'62,"-1"0"-30,1 0-17,0 0 1,-1 0-16,18 0 15,1 0 1,-19 0 0,1 0-1,0 0 1,-18 18 125,0-1-126,0 1-15,0 0 16,0 17-16,0-17 15,0-1-15,0 1 16,0 17-16,0 0 16,0 1-1,0-1 1,0 0-16,0 1 16,0-19-16,0 19 15,0-1-15,0 0 16,0-17-1,0-1 1,0 1-16,0 0 16,0 17-16,0-17 15,0-1 1,0 1-16,0-1 16,0 1-16,0 0 15,0-1 1,0 1-16,0 0 0,0-1 15,0 1 1,0 0-16,0-1 0,0 1 16,0-1-16,0 19 15,0-19 1,0 19-16,0-19 16,0 1-16,0 17 15,0-17-15,0 17 16,0 0-16,0 1 15,0-19 1,0 19-16,0 17 16,0-36-16,0 18 15,0 1-15,0-1 16,0 18-16,0-18 16,0-17-16,0 35 15,0-36-15,-18 19 16,18-1-16,0-17 15,0 17 1,-18-17-16,18 17 0,0 0 16,0-17-1,0 17-15,-17 0 16,17-17 0,0 0-16,0-1 15,0 1-15,0-1 16,0 1-1,0 0-15,0-1 16,-18-17 203,0 0-219,1 0 15,17 18 1,-18-18-16,1 0 16,-1 0-16,0 0 15,1 0-15,17 18 47,-18-18-47,0 0 47,1 0-16,-1 0-31,0 0 16,1 0 0,-1 0-16,1 0 31,-1 0 16,0 0 46</inkml:trace>
  <inkml:trace contextRef="#ctx0" brushRef="#br0" timeOffset="273322.0658">12241 9137 0,'18'0'63,"0"0"-48,-1 0-15,1 0 16,0 0-16,-1 0 15,1 0 1,-1 0-16,19 0 16,-19 0-1,1 0 1,0 0-16,-1 0 16,19 0-16,-1 0 15,-17 0-15,17 0 16,-18 0-16,1 0 15,0-18-15,-1 18 16</inkml:trace>
  <inkml:trace contextRef="#ctx0" brushRef="#br0" timeOffset="273958.6574">12965 8784 0,'0'18'16,"0"-1"0,0 1-1,0 0-15,0 35 16,-18 0-16,18-18 16,-35 88-1,35-52-15,-18-36 16,18 0-16,0 1 15,0-19 1,0 1-16,0 0 47,0-1-47,0 1 16,0 0-1,18-1-15,-1-17 94,1 0-94,0 0 16</inkml:trace>
  <inkml:trace contextRef="#ctx0" brushRef="#br0" timeOffset="274796.7426">13212 9102 0,'0'17'31,"-18"-17"-15,18 18-1,-18 0-15,18-1 16,0 1-16,0-1 16,-17 1-1,17 0-15,0-1 16,-18 1-16,18 0 16,0 17-1,18-17-15,-1-1 16,1 1-1,0-18 17,-1 0-17,1 0 1,17 0 0,-17-18-16,-1 1 15,-17-1-15,18 0 16,-18 1-1,0-1 1,0 0-16,0 1 16,0-1-1,-18 0-15,1 1 16,-1-1 0,0 18-1,1-17-15,-1 17 31</inkml:trace>
  <inkml:trace contextRef="#ctx0" brushRef="#br0" timeOffset="276361.0867">13741 9243 0,'0'-18'63,"17"18"-63,-17-18 16,0 1-16,0-1 15,-17 18 1,-1 0 46,0 0-62,1 0 32,-1 0-32,0 0 46,1 18 33,17-1-79,-18 1 15,1 17-15,17 1 16,0-1-16,0 0 15,0-17-15,0 17 16,0-17-16,17-18 16,1 0 46,-1 0-46,1 0-16,17-35 15,1-1-15,17-17 16,-18 0 0,-17 53-16,-1-17 15,-17-1-15,0 36 125,0-1-109,0 19 0,0-19-16,0 19 15,0-19-15,0 19 16,0-19-16,0 1 15,0 35 1,0 0-16,0-36 16,-17 36-16,17-35 15,0-1-15,0 1 16,0 0-16,0 17 16,0-17-16,0-1 15,0 36-15,-18-18 16,18-17-16,0 17 15,-18-35-15,18 36 16,-17-19-16,17 1 16,-18-18-1,18 18-15,-18-18 32,1 0-17,-1 0 1,0 0-16,1 0 15,-19-18-15,1-17 16,35 17-16</inkml:trace>
  <inkml:trace contextRef="#ctx0" brushRef="#br0" timeOffset="277342.4067">14728 9172 0,'0'18'47,"0"-1"-32,-17-17-15,17 18 16,0 0 0,0-1-16,-18-17 15,18 36-15,0-19 16,0 1 0,0 0-16,0-1 15,0 1-15,0 0 16,0-1-1,18-17-15,-18 18 16,35-18 0,-17 0-16,17 0 15,-17 0 1,-1 0 0,19-35-16,-19 35 15,18-18-15,-17 0 16,-18 1-16,18-1 15,-1 0 1,-17 1-16,0-1 0,0 0 16,0 1-16,0-1 31,0 0-31,-17 18 16,-1-17-1,0-1-15,1 1 16,-1 17-16,1 0 15,-1-18-15,0 18 16,1 0 0,-1 0 62</inkml:trace>
  <inkml:trace contextRef="#ctx0" brushRef="#br0" timeOffset="277730.9008">15064 9419 0,'17'0'47,"1"0"31,0 0-62</inkml:trace>
  <inkml:trace contextRef="#ctx0" brushRef="#br0" timeOffset="278759.8107">15416 9013 0,'0'0'0,"0"-17"16,-17-1-16,-1 18 15,0 0 63,1 0-78,-1 35 16,18-17 0,0 0-16,0-1 15,-17 1 1,17 17-16,0-17 15,0 0 1,0-1 15,17-17-15,1 0 0,-1 0-1,1 0 1,0 0-1,-1 0 1,1-17 0,-18-1-16,0 0 31,0 1 0,0-1-15,0 36 78,0-1-94,0 19 15,0-1-15,0 0 16,18 0-16,-18 36 15,0-36-15,0 53 16,0-35-16,-18 18 16,18-1-16,0-34 15,0-1-15,0-17 16,-18-18 0,1 0 62,-1 0-63</inkml:trace>
  <inkml:trace contextRef="#ctx0" brushRef="#br0" timeOffset="280065.995">14393 12559 0,'18'0'63,"0"0"-48,35 0-15,35 0 16,35 0-16,-17 0 16,88-18-16,-18 18 15,18 0-15,18 0 16,-71 0-16,36 0 15,-54 0-15,-35 0 16,-17 0-16,-1 0 16,-52 0-16,17 0 15,1 0-15,-36-17 16,17 17 0,1 0 15</inkml:trace>
  <inkml:trace contextRef="#ctx0" brushRef="#br0" timeOffset="280565.566">16475 12365 0,'17'0'63,"1"0"-48,17 0 1,1 0-1,16 17 1,-16 1-16,-19 0 16,19-18-1,-19 0-15,-17 17 16,0 1 31,18-18-32,-18 18 1,-35 17 0,-1-17-16,-34 17 15,17 0-15,-18 0 16,36-17 0,0 17-16,17-17 15</inkml:trace>
  <inkml:trace contextRef="#ctx0" brushRef="#br0" timeOffset="281651.6689">14587 11148 0,'18'0'31,"-18"17"1,18 1-17,-18 0-15,17-18 16,-17 17-16,0 1 16,0 17-16,0-17 15,0 35-15,18 17 16,-18-17-16,0 0 15,0 18-15,0-18 16,0-18-16,0 18 16,0 0-1,0-36-15,0 19 16,0-19-16,0 36 0,0 0 16,0-18-1,18 18-15,-18 0 16,0-17-16,0-1 15,0 35-15,0-52 16,0 35-16,0 0 16,0-18-16,0 18 15,0 18-15,0-18 16,-18-1-16,0 19 16,18 0-16,-17-1 15,17 1-15,0-36 16,0 35-16,0-17 15,-18 18-15,18-36 16,0 18-16,-18 0 16,18-18-16,-17 18 15,17 0-15,-18-35 16,18 17 0,0 0-16,-18-35 15,18 18 1,-17-18 31,17-18-32,-18-17 1,18 0-16</inkml:trace>
  <inkml:trace contextRef="#ctx0" brushRef="#br0" timeOffset="282466.8798">14587 11236 0,'-17'0'47,"-1"0"0,18 18-47,0-1 16,-18-17-16,1 36 15,-1-19-15,18 1 16,-17-1-16,-1 1 15</inkml:trace>
  <inkml:trace contextRef="#ctx0" brushRef="#br0" timeOffset="282949.1136">14623 11130 0,'17'0'31,"-17"35"-31,18-17 16,0-18-16,-18 18 15,17-1 1,1-17-16,-1 0 31</inkml:trace>
  <inkml:trace contextRef="#ctx0" brushRef="#br0" timeOffset="302411.728">14817 11254 0,'0'17'62,"17"1"-62,-17 0 31,18-18-15,-18 17 0,0 1 15,0-1 16,0 1-47,18-18 15,-18 18-15,0-1 32,17 1-32,-17 17 15,0-17 1,18 17 0,-18-17-16,0-1 31,0 19-31,0-19 15,0 19 1,0-19 0,17 1-1,-17 0 1,18-18-16,-18 17 16,0 1-1,0-1 1,0 1-16,18 0 31,-18-1-31,0 1 31,17 0-31,-17-1 16,0 1-16,0 0 16,18-1-16,-18 19 31,0-19-16,0 1-15,0-1 16,0 1 0,18 0-16,-18 17 15,17-17 1,-17-1-16,0 1 16,0 0-16,18-1 15,-18 1-15,0-1 16,0 1-16,0 17 15,0-17-15,18 0 16,-18 17-16,17-35 16,-17 18-16,0-1 15,0 1 1,0-1-16,0 1 16,18-18-16,-18 18 15,0-1-15,18-17 31,-18 18-31,0 0 16,17-18-16,-17 17 16,0 1-1,18 0 1,-1-1 0,-17 1-16,18 0 15,-18-1 1,18-17-16,-1 18 15,-17-1 1,18 1-16,0 0 16,-18-1-1,0 1-15,17-18 16,1 18-16,-18-1 16,18-17-16,-18 18 15,0 0 1,17-18-1,-17 17-15,18-17 16,-18 18 0,17-1-1,1-17 1,-18 18-16,18 0 16,-18-1-1,17-17-15,-17 18 16,18 0-16,0-1 15,-1 1 1,1 0-16,0 17 16,-1-18-1,1 1-15,-1 0 16,1-18-16,0 17 16,-18 1-1,17 0-15,1-18 16,-18 17-16,18-17 15,-1 18-15,1 0 32,0-18-32,-1 17 15,-17 1-15,18 0 16,17-18-16,-17 0 16,-1 17-1,1-17 1,-18 18-16,18-18 15,-1 0-15,1 17 16,-18 1 0,18-18-1,-1 0 1,1 0-16,-18 18 16,18-18-16,-1 0 15,-17 17-15,18-17 16,-18 18-16,17-18 15,1 0 1,0 0-16,-18 18 16,17-18-1,1 0 1,-18 17-16,18-17 16,-1 0-16,1 0 15,-18 18-15,18 0 16,-1-18-16,-17 17 15,18-17-15,-1 0 16,1 0-16,-18 18 16,18-18-1,-1 0 1,-17 17 0,18-17-16,0 0 15,-1 0-15,1 18 16,0-18-1,-1 18 1,1-18-16,0 0 16,-18 17-16,17-17 15,1 0 1,-1 0 0,1 18-16,0-18 15,-18 18 1,17-18-1,1 0-15,0 0 16,-1 0 0,1 0-1,-18 17 17,18-17 14</inkml:trace>
  <inkml:trace contextRef="#ctx0" brushRef="#br0" timeOffset="306453.8481">15134 12541 0,'0'18'156,"18"-18"-156,-18 18 16,0-1-1,0-34 110,0-1-125,-18 18 16,18-18-16,0 1 31,0 34 94,0-34 16,18 17-32,-1 0-78,1 0 1,-18 17 46</inkml:trace>
  <inkml:trace contextRef="#ctx0" brushRef="#br0" timeOffset="307353.4333">15081 12841 0,'18'0'219,"0"18"-157,-18-1-46,17 1-1,-17 0 1,0-1 0,0 19-1,0-19 1,0 1 0,0-1 77</inkml:trace>
  <inkml:trace contextRef="#ctx0" brushRef="#br0" timeOffset="359482.9311">11218 9631 0,'18'0'31,"0"0"-15,-1 0 0,1 0-16,0 0 31,-18 17-31,0 1 16,17-18-16,-17 18 15,18-1 1,-18 19-1,0-19-15,0 19 16,17-19 0,-17 1-1,0-1-15,0 1 16,0 0 0,18-18-16,-18 17 15,0 1 1,0 0-16,0-1 31,0 1-15,0 0-1,0-1 1,0 1 0,0 0-1,0-1-15,0 1 16,0-1 15,0 1-31,0 0 31,0-1-15,0 1 0,0 0-1,0-1-15,0 1 16,0 0-1,0 17 1,0-18-16,0 1 16,0 0-16,-18 17 15,18 0 1,0-17 0,0 17-16,0 0 15,0-17 1,0 0-16,-17-1 15,17 1-15,0 0 16,-18 17-16,1-17 16,17-1-1,0 1 1,0 17 0,0-17-1,0-1-15,0 1 16,-18 0-1,18-1-15,0 1 16,-18 0 0,18-1-16,0 1 15,-17-18-15,17 18 16,0-1 0,0 1-16,0-1 15,-18-17 1,18 18-16,-18 0 15,18-1 1,-17 1 0,-1 0-16,-17-1 15,17 19-15,-17-19 16,0 18-16,17-35 16,0 18-1,1-18 1</inkml:trace>
  <inkml:trace contextRef="#ctx0" brushRef="#br0" timeOffset="369386.3944">15663 7056 0,'18'0'78,"0"0"-78,-1 0 31,19 0-31,-19 0 16,18 0-1,1 0-15,17 0 16,17 0-16,-17 0 16,-18 0-16,18 0 15,-35 0-15,35 0 16,-18 0-16,-17 0 16,17 0-16,0 0 15,-17 0-15,0 0 16,-1 0-16,1 0 15,0 0-15,-1 0 16,-52 0 140</inkml:trace>
  <inkml:trace contextRef="#ctx0" brushRef="#br0" timeOffset="371085.2308">15610 7214 0,'18'0'62,"0"0"-15,-1 0-31,1 0-16,0 0 15,-1 0 1,1 0-1,0 0-15,-1 0 16,1 0-16,17 0 16,0 18-16,1-18 15,17 0-15,-36 0 16,36 0-16,-18 0 16,-17 0-1,0 0 48,-1 0-32,1 0-15,0 0-16,-1 0 31,1 0-31,-1 0 15,1 0 1,0 0-16,-1 0 16,1 0-1,0 0 1,-1 0-16,1 0 31,0 0-15,-1 0-1</inkml:trace>
  <inkml:trace contextRef="#ctx0" brushRef="#br0" timeOffset="636053.103">16757 14640 0,'18'0'265,"-1"0"-140,1 0-109,-1 0 0,1 0-16,0 0 31,-18 18-16,0 0 48,-18-18-1,0 0-46,1 0 15,-1 0-15,18-18 62,18 18 16,-1 0-79,1 0 17,0 0-1,-18 18-15,17-18-1,-17 17-15,0 1 31,-17-18 32,-1 0-16,0-18-47,18 1 15,0-1 1,0 0 0,0 1 15,0-1-31,18 18 16,0 0 30,-1 0-30,1 18 0,-18-1 31,0 1-1,-18-18 1,1 0-47,-1 0 32,0 0-17,18-18 32,0 1-31,0-1-1,18 18 48,0 0-48,-1 0 17,-17 18-17,0-1 1,-17 1 0,-1-18 30,0 0-30,18-18 0,-17 18-1,-1-17-15,18-1 16,-17 18-16,34 0 141,-17 18-126,-17-18 79</inkml:trace>
  <inkml:trace contextRef="#ctx0" brushRef="#br0" timeOffset="637120.8357">17127 14658 0,'18'0'94,"0"0"-79,-1 0-15,1 0 16,-18 18 0,18-18-16,-1 0 15,-17 17-15,18-17 16,-18 18-1,17-18-15,1 0 16,-18 17 15,18-17-15,-1 18 0,-17 0-16,0-1 31,0 1-31,18-18 15,-18 18-15,0-1 16,0 19 0,0-1-1,0-18 17,-18 1-32,1-18 15,17 18-15,-18-18 16,0 0-1,18 17-15,-17 1 16</inkml:trace>
  <inkml:trace contextRef="#ctx0" brushRef="#br0" timeOffset="637923.5629">17339 14570 0,'-18'35'110,"1"-17"-110,-1 17 15,0-17 1,18-1 0,-17 1-16,17-1 15,-35-17 1,17 36-16,18-19 16,-18-17-16,1 18 15,17 0-15,0-1 16,-18-17 15,18 18-15,-18-18-16,1 0 15,17 18-15,0-1 32,-18-17 61</inkml:trace>
  <inkml:trace contextRef="#ctx0" brushRef="#br0" timeOffset="639135.5927">16563 14111 0,'18'0'93,"-1"0"32,-17-18-78,0 1 109</inkml:trace>
  <inkml:trace contextRef="#ctx0" brushRef="#br0" timeOffset="640553.4365">17163 13935 0,'17'0'47,"-17"-36"141</inkml:trace>
  <inkml:trace contextRef="#ctx0" brushRef="#br0" timeOffset="642488.1839">16757 14958 0,'18'0'156,"-1"0"-156</inkml:trace>
  <inkml:trace contextRef="#ctx0" brushRef="#br0" timeOffset="642697.5643">16792 14958 0</inkml:trace>
  <inkml:trace contextRef="#ctx0" brushRef="#br0" timeOffset="643616.4082">17233 15469 0,'0'-17'203,"0"-1"-203</inkml:trace>
  <inkml:trace contextRef="#ctx0" brushRef="#br0" timeOffset="643858.4148">17216 15416 0</inkml:trace>
  <inkml:trace contextRef="#ctx0" brushRef="#br0" timeOffset="644620.0628">17709 14605 0</inkml:trace>
  <inkml:trace contextRef="#ctx0" brushRef="#br0" timeOffset="644853.4567">17709 14605 0</inkml:trace>
  <inkml:trace contextRef="#ctx0" brushRef="#br0" timeOffset="649588.2082">16175 13776 0,'0'-18'32,"-18"18"202,18 18-234,0 0 16,-17-18-16,17 17 15,-18-17-15,18 18 16,0 0-1,0-1-15,-18-17 16,18 18-16,0-1 47,0 1-31,0 0 15,0-1-16,0 1 1,0 0 15,0-1-15,18 1 15,-18 0-15,18-18-16,-1 0 15,-17 17 1,18-17-16,-1 0 16,-17 18-1,18-18 1,0 17 15,-1-17 0,-17 18-15,18-18 0,-18 18-16,18-18 31,-18 17-15,0 1-1,0 0 1,0-1 62,0 1-62,0 0 155,0-1-155,-18-17-16,18 18 31,-18-18-15,1 0 46,-1 0-30,0 0 15,1 0-16,-1 0 16,1 0-32,-1 0 17,0 0 30,1 0-46,-1 0 31,18-18-47,0 1 15,-18 17 1,1 0-1,17-18 1,0 0 0,0 1-1,0-1 17,0 0-17,0 1 32,0-1-47,0 0 31,17 18-15,-17-17-16,0-1 16,18 18 30,0 0-14,-18-17-17,17-1-15,1 18 32,0 0-32,-1 0 15,-17-18 1,35 18-1</inkml:trace>
  <inkml:trace contextRef="#ctx0" brushRef="#br0" timeOffset="653679.2883">17445 14534 0,'17'0'94,"1"0"-47,0 0-47,-1 0 78,-17 36 94,0-19-157,0 1 16,0 0-31,0-1 47,0 1-47,0 0 32,-17-18 1155,-1 0-1156,0 0 63,1 0-78,-1 0 15,18-18-15,-17 18-1</inkml:trace>
  <inkml:trace contextRef="#ctx0" brushRef="#br0" timeOffset="655131.7648">17480 14376 0,'18'0'47,"-18"17"-47,0 1 16,17-18 265,-17-18-250,0 1-15,0-1-1,0 0-15</inkml:trace>
  <inkml:trace contextRef="#ctx0" brushRef="#br0" timeOffset="659745.7494">16457 14146 0,'18'0'78</inkml:trace>
  <inkml:trace contextRef="#ctx0" brushRef="#br0" timeOffset="661324.5391">16334 13705 0,'0'-17'94,"17"17"-94,1 0 16,0 0 15,-1 0-15,1 0 31,-18 17 78,0 1-125,0 0 31,0-1-31,0 1 15,0 0 1,0-1-16,0 1 16,0 0-1,0-1 32,0 1-47,0-1 16,0 1 15,0 0 0,-18-18 32,1 0-63,-1 0 31,0 0-31,1 0 31,17-18 16,-18 18-31,18-18-1,0 1-15,0-1 16,0 1 0</inkml:trace>
  <inkml:trace contextRef="#ctx0" brushRef="#br0" timeOffset="662475.5493">16387 13582 0,'17'0'203,"1"0"-203</inkml:trace>
  <inkml:trace contextRef="#ctx0" brushRef="#br0" timeOffset="936587.0442">16722 14658 0,'0'18'62,"-18"-18"-30,0 0-32,1 0 31,-1 0-15,0 0 15,1 0 0,-1 0-31,1 0 16,-1 0-1,0 0 1,1 0 0,-1 17-1,-17-17 1,17 0-16,0 0 15,1 0 1,17 18 0,-18-18-1,1 0 1,-1 0 0,-17 0-1,17 0 1,0 17-16,1-17 15</inkml:trace>
  <inkml:trace contextRef="#ctx0" brushRef="#br0" timeOffset="937918.454">16281 14640 0,'0'18'188,"-18"-18"-95,18 18-93,-18-18 16,18 17 0,0 1-1,-17-18 1,-1 0-16,0 0 15,18 17-15,-17-17 16,17 18 0,-18-18-16,18 18 15,0-1 1,0 1 31,-17-18 0,34 0 31,1 0-63,-1 0 1,1 0-16,0 0 16,-1 18-1,1-18-15,0 0 16,-1 0 0,-17 17 109</inkml:trace>
  <inkml:trace contextRef="#ctx0" brushRef="#br0" timeOffset="938779.9507">16051 14817 0,'-17'0'110,"-1"0"-110,0 0 15,1 0 1,-1 0-16,1 0 15,-1 0 1,-17 0-16,17 0 16,-17 0-1,17 0-15,0 0 16,1 0 0,-1 0 15,1 0-31,-1 0 15,0 0 1,1 0-16,-1 0 31,0 0-15</inkml:trace>
  <inkml:trace contextRef="#ctx0" brushRef="#br0" timeOffset="939676.2204">15699 14693 0,'-18'18'109,"0"-18"-109,1 17 16,-1-17-1,0 18 1,18 0 0,-17-18-16,17 17 15,-18 1-15,0-18 16,18 18 0,-17-1-16,-1-17 15,1 18 1,17 0 109,0-1-110,17-17 1,18 0-16,-17 35 16,0-35-1,-1 18 1</inkml:trace>
  <inkml:trace contextRef="#ctx0" brushRef="#br0" timeOffset="940373.2964">15399 14817 0,'-18'0'110,"0"0"-110,1 0 15,-1 0 1,-35 0-16,-17 0 16,34 17-16,-34-17 15,35 0-15,-1 18 16,19-18-16,-19 0 15,36 18-15</inkml:trace>
  <inkml:trace contextRef="#ctx0" brushRef="#br0" timeOffset="941277.8837">14975 14728 0,'0'18'94,"0"0"-78,-17-18-1,-1 17-15,0 1 16,18 0 0,0-1-1,-17-17-15,17 18 16,-18-18 0,18 18-16,0-1 15,0 1 1,-17-18-1,17 17 1,17 1 78,1-18-79,-1 0-15,19 18 16,-1-18-16,-17 17 16,17-17-16,-17 0 15,-18 18 1</inkml:trace>
  <inkml:trace contextRef="#ctx0" brushRef="#br0" timeOffset="942412.0243">14217 14728 0,'18'0'78,"-1"0"-78,1 0 16,17 0-1,-17 18-15,17 0 16,-17-1-16,17-17 15,-17 0-15,-1 18 16,1 0-16,0-18 16,-1 0-1,1 0-15,-18 17 16,0 1 15,17 0 0,-17-1 1,0 1-17,0-1 1,0 1-16,-17 0 16,-1-18-16,1 17 15,17 1-15,-18 0 16,18-1-1,-18-17 1</inkml:trace>
  <inkml:trace contextRef="#ctx0" brushRef="#br0" timeOffset="943105.7973">14429 14605 0,'-18'18'94,"18"-1"-78,-18 1-16,1 0 15,-1 17 1,0-18-16,1 19 15,17-19 1,0 1 0,0 0-16,-18-18 15,18 17 1,-18 1-16,18 0 16,-17-1-1,17 1-15,0-1 31</inkml:trace>
  <inkml:trace contextRef="#ctx0" brushRef="#br0" timeOffset="943929.8">14217 14270 0,'0'17'63,"0"1"-32,-18 0-31,18-1 15,0 1 1,-17 0 0,17-1-1,-18 1 1,18 0 0,0-1 15,0 1-16,-18-18 1,18 18-16,-17-1 16,17 1-1,-18-18 1,18 17-16,0-34 141,0-1-141,18 1 15</inkml:trace>
  <inkml:trace contextRef="#ctx0" brushRef="#br0" timeOffset="944551.1428">14235 14270 0,'17'0'32,"1"0"-1,-1 0-15,-17 17-1,18-17 1,-18 18-16,18-18 15,-1 0 1,-17 18-16,0-1 16,0 1-16,18-18 15,0 0-15,-18 18 16,0-1 46</inkml:trace>
  <inkml:trace contextRef="#ctx0" brushRef="#br0" timeOffset="945817.7121">14623 14499 0,'0'-17'0,"17"17"47,1 0 0,0 0-31,-1 0-1,1 0 17,-1 0-17,1 0 32,0 0 0,-18 17 16,0 1-48,0-1 1,-18-17-1,18 18-15,0 0 16,0-1 0,0 1-1,-18 0-15,1-1 16,17 1 0,0 0 15,0-1 78,-18-17-46,1 0-48,-1 0 1,18-17-16,-18-1 16,18 0-1</inkml:trace>
  <inkml:trace contextRef="#ctx0" brushRef="#br0" timeOffset="946738.7839">14693 14323 0,'0'0'0,"18"0"78,-1 0-16,1 0-31,0 0-15,-1 0 0</inkml:trace>
</inkml:ink>
</file>

<file path=ppt/ink/ink9.xml><?xml version="1.0" encoding="utf-8"?>
<inkml:ink xmlns:inkml="http://www.w3.org/2003/InkML">
  <inkml:definitions>
    <inkml:context xml:id="ctx0">
      <inkml:inkSource xml:id="inkSrc0">
        <inkml:traceFormat>
          <inkml:channel name="X" type="integer" min="-1708" max="1920" units="cm"/>
          <inkml:channel name="Y" type="integer" max="1080" units="cm"/>
          <inkml:channel name="T" type="integer" max="2.14748E9" units="dev"/>
        </inkml:traceFormat>
        <inkml:channelProperties>
          <inkml:channelProperty channel="X" name="resolution" value="105.46512" units="1/cm"/>
          <inkml:channelProperty channel="Y" name="resolution" value="55.95855" units="1/cm"/>
          <inkml:channelProperty channel="T" name="resolution" value="1" units="1/dev"/>
        </inkml:channelProperties>
      </inkml:inkSource>
      <inkml:timestamp xml:id="ts0" timeString="2020-07-27T08:24:19.655"/>
    </inkml:context>
    <inkml:brush xml:id="br0">
      <inkml:brushProperty name="width" value="0.05292" units="cm"/>
      <inkml:brushProperty name="height" value="0.05292" units="cm"/>
      <inkml:brushProperty name="color" value="#FF0000"/>
    </inkml:brush>
  </inkml:definitions>
  <inkml:trace contextRef="#ctx0" brushRef="#br0">7549 14922 0,'0'-17'94,"18"-1"-79,-18 1 1,0-1-16,0 0 15,0-17-15,0 0 16,0-1 0,0 19-16,0-36 15,0 18-15,0-1 16,0-17-16,18 18 16,-18 18-16,0-1 15,0 0-15,0 1 31,0-1-15,17 18 0,-17-18-1,0 1-15,18 17 16,-18-18-16,0 0 16,0 1-16,18-1 15,-1 0 1,-17 1-1,18 17 1,-18-18-16,0 1 16,18 17-1,-18-18-15,17 18 16</inkml:trace>
  <inkml:trace contextRef="#ctx0" brushRef="#br0" timeOffset="1023.548">7585 14164 0,'0'-18'78,"17"1"-63,1 17-15,0 0 16,17 0 15,-17-18-15,-1 18-16,1 0 16,-18-18 15,17 18-16,1 0 1,-18 36 218,0-19-234,0 19 16,0-19-16,0 36 16,0-18-1,0 1-15,0-19 16</inkml:trace>
  <inkml:trace contextRef="#ctx0" brushRef="#br0" timeOffset="1841.3437">7867 13829 0,'0'-18'16,"0"1"15,35 17 16,0-18-31,1 0-16,17 18 15,-18-17-15,0 17 16,-17 0-16,0 0 16,-1 0-16,1 0 15,-1 0 1,1 0-16,0 0 31,-1 0-31,1 0 31,0 0 16,-1 0-31</inkml:trace>
  <inkml:trace contextRef="#ctx0" brushRef="#br0" timeOffset="2593.6155">8167 13811 0,'0'18'32,"0"0"30,0 17-62,-18-35 16,18 35-16,-17-17 15,17 17 1,-18 18-16,18-35 16,0 17-16,0 0 15,0-17-15,0 17 16,0 0-16,0-17 16,0 0-16,0-1 15,0 1 16,0-1 1</inkml:trace>
  <inkml:trace contextRef="#ctx0" brushRef="#br0" timeOffset="3141.858">8096 14023 0,'18'0'62,"0"0"-62,17 18 16,0-1-1,18-17 1,-35 18-16,-1-18 16,1 0-1</inkml:trace>
  <inkml:trace contextRef="#ctx0" brushRef="#br0" timeOffset="4428.4409">8555 13776 0,'17'0'140,"1"0"-124,0 0-16,-1 0 15,1 0 1,0 0 15,-1 0-15,1 0 109,-18 18-63,0-1-46,-18 1 0,1 17-16,-19-17 15,36 17-15,-35-17 16,17 17-16,1-35 16,17 18-16,-18-18 62,18 35-62,-17-35 16,17 18 15,-18-1-31,0-17 16,18 18-16,-17-18 15,17 17-15,0 1 16,-18-18-16,18 18 15</inkml:trace>
  <inkml:trace contextRef="#ctx0" brushRef="#br0" timeOffset="5221.9741">8572 14005 0,'18'0'63,"-18"36"-32,0-19 0,0 18-15,0-17 0,0 0-1,0-1 16,0 1 1,0 0-32,0-1 15,0 1 95,0 0-95,-18-18 17</inkml:trace>
  <inkml:trace contextRef="#ctx0" brushRef="#br0" timeOffset="6175.9742">8555 14005 0,'17'0'47,"1"0"-47,-18-17 15,35 17 1,-17 0-16,0 0 16,-1 0-1,1 0-15,0 0 16,-1 0-16,1 0 16,0 0 15,-1 0 94,1 0-78,-18 17-47,0 1 15,0 0 1,0-1 0,0 18-16,0-17 15,0 0-15,0-1 16,-18 1-16,18 0 15,0-1 32,0 1 0,-17-18 78,-1 0-125</inkml:trace>
  <inkml:trace contextRef="#ctx0" brushRef="#br0" timeOffset="6803.5864">8537 14235 0,'18'0'32,"-1"0"-32,1 0 15,0 0 32,-1 0-47,1 0 16,0 0-1,-1 0 1,-17 17 0,18-17-1,0 0-15,-1 0 63</inkml:trace>
  <inkml:trace contextRef="#ctx0" brushRef="#br0" timeOffset="7864.4197">9013 13600 0,'0'-18'63,"-17"18"-16,17 18-32,-18-1-15,-17 1 16,17-1-16,1 1 16,-1 0-16,0-1 15,18 1 1,-35 0-16,17 17 15,1-35-15,17 18 16,-18-1-16,18 1 16,-17-18-16,17 18 15</inkml:trace>
  <inkml:trace contextRef="#ctx0" brushRef="#br0" timeOffset="8744.6161">8996 13670 0,'17'0'47,"1"0"-31,0 0-1,-1 0 1,1 0 0,0 0-16,-1 0 15,1 0-15,17 0 16,-17 0-1,-1 0 1,1 0-16,0 0 16,-1 0-1,-17 18 110,-17-1-109,-1 1 0,0 0-16,-17-1 15,35 1-15,-17 0 16,-1-18-1,0 0 1,18 17 0</inkml:trace>
  <inkml:trace contextRef="#ctx0" brushRef="#br0" timeOffset="9683.3324">8996 13847 0,'0'17'110,"0"1"-95,0-1 1,0 1-16,0 0 16,0-1-16,0 1 15,0 0-15,-18-1 16,18 19-16,0-19 15,0 36-15,0-35 16,0-1-16,0 1 16,0 0-16,0-1 15,0 1 1,0 0 0</inkml:trace>
  <inkml:trace contextRef="#ctx0" brushRef="#br0" timeOffset="10971.9537">8996 13829 0,'17'0'63,"1"0"-48,0 0 1,-1 0-16,19-18 16,-1 18-1,-17 0-15,17 0 16,-18 0-16,19 0 16,-1 0-1,-17 0-15,-1 0 16,1 0-1,0 0-15,-1 0 16,1 0 0,0 0-16,-1 0 62,1 0-46,-1 0 15,1 0 0,0 0 1,-18 18-17,0 0 16,0-1-15,0 1-16,0-1 16,0 1-16,0 0 15,0-1-15,0 1 16,0 0-16,0-1 16,0 1-16,0 0 31,0-1-31,0 1 15,0 17 1,17 0-16,-17-17 16,0 17-16,0 1 15,0-19 1,0 1 0,0-1-16,0 1 31,0 0-16,0-1 1,-17 1 0,17 0-16,0-1 15,-18-17 48,0-35-48,1 0 1,-18 17-16</inkml:trace>
  <inkml:trace contextRef="#ctx0" brushRef="#br0" timeOffset="11683.1133">9119 14005 0,'0'-17'31,"18"17"16,0 0-32,-1 0 1,1 0-16,-1 0 16,1 0-16,0 0 31,-1 0-31,1 0 31</inkml:trace>
  <inkml:trace contextRef="#ctx0" brushRef="#br0" timeOffset="12327.5436">9066 14164 0,'18'0'94,"0"0"-79,17 0 1,0 0 0,-17 0-1,-1 0-15,1 0 16,0 0-16,-1 0 16,1 0-16</inkml:trace>
  <inkml:trace contextRef="#ctx0" brushRef="#br0" timeOffset="13109.6405">9190 13899 0,'0'18'78,"0"0"-78,0 17 16,-18-17-1,18-1-15,0 19 16,-17-36-16,17 35 15,0 0-15,-18-17 16,18 17-16,-18 0 16,18 1-1,0-19 1,0 1 0,-17-1-16,17 1 15,0 0 1,0-1-16,0 1 31</inkml:trace>
  <inkml:trace contextRef="#ctx0" brushRef="#br0" timeOffset="14135.4637">9807 13600 0,'0'17'79,"0"18"-64,18-17-15,-18 0 16,0 35-16,0-36 15,0 19-15,0 17 16,0-36-16,0 36 16,0-35-16,0-1 15,0 1-15,0 0 16,-18-18 46,18-18-15,0 0-47,0 1 16</inkml:trace>
  <inkml:trace contextRef="#ctx0" brushRef="#br0" timeOffset="15117.6367">9878 13529 0,'17'0'47,"1"0"-31,-18-18-1,35 18 1,-17 0-16,0-17 16,17 17-16,-35-18 15,35 18-15,-17 0 16,-1 0-1,1 0-15,0 0 16,-1 0-16,1 0 16,0 0-1,-1 0 1,1 0 0,0 0 30,-1 0 17,-17 18-32,0-1-15,0 19-16,0-19 15,0 1-15,0 17 16,0 0 0,0-17 15,0 0-31,0-1 16,0 1 15,0 0-31,0-1 15,0 1-15,0 0 16,0-1-16,0 1 16,0 0-16,-17-18 62,-1 0 1,0 0-48</inkml:trace>
  <inkml:trace contextRef="#ctx0" brushRef="#br0" timeOffset="15666.7697">9913 13741 0,'18'0'32,"-1"0"-17,1 0 1,0 0-1,-1 0 1,1 0-16,0-18 16,17 18 15,-18 0 0</inkml:trace>
  <inkml:trace contextRef="#ctx0" brushRef="#br0" timeOffset="16364.8066">9666 14005 0,'18'0'79,"17"0"-79,18 0 15,0 0-15,-18 0 16,36 0-16,-18-17 15,-18 17-15,0 0 16,0 0-16,1-18 16,-19 18-1,1 0-15,0 0 16,17-18 0,-17 18-1,-1 0 32,1 0-47,-1 0 16,1 0-1,-18-17 79,0-1-78</inkml:trace>
  <inkml:trace contextRef="#ctx0" brushRef="#br0" timeOffset="17288.5042">10089 13652 0,'-17'0'125,"17"18"-94,0 0-15,-18-1-16,18 19 16,-17-36-16,-1 53 15,18-18 1,-18-17-16,1-1 0,-19 18 15,1 18-15,17-35 16,1 17-16,-1 1 16,0-36-16,1 17 15,17 18 1,-18-35 0,1 18-16,17 0 15,-18-18-15,0 0 16,18 17-16,-17-17 15,17 18-15,-18-18 16,0 18-16,1-18 31,17 17 110,0 1-125</inkml:trace>
  <inkml:trace contextRef="#ctx0" brushRef="#br0" timeOffset="18203.9695">10107 14041 0,'18'0'94,"-1"0"-94,-17 17 16,18-17-1,0 0-15,-18 18 16,17 17-16,1-35 15,0 0-15,-18 18 16,17-18 0,18 17-16,-17-17 15,0 18 1,-1-18 0,-70 0 155,36 0-171</inkml:trace>
  <inkml:trace contextRef="#ctx0" brushRef="#br0" timeOffset="18944.1217">9878 14129 0,'0'17'63,"0"1"-48,0 0 1,0 17 0,0-17-16,0-1 15,0 1-15,0-1 16,0 1-1,0 0 1,-18-18-16,18 17 16,0 1-16,0 0 15,-18-1 1,18 1 0,0 0-1,0-1 1,0 1-1,-17-18 64,-1 0-64,1 0-15,17-35 16</inkml:trace>
  <inkml:trace contextRef="#ctx0" brushRef="#br0" timeOffset="20225.5844">10248 14041 0,'0'17'109,"0"1"-93,0-1 15,0 1-16,0 0 1,0-1 0,0 1-1,0 0 17,0-1-32,0 1 31,0 17-31,0 0 15,0-17 1,0 0 0,0-1-16,0 1 15,0 0 1,0-1-16,-17-17 16,17 36-16,0-19 15,0 19-15,0-19 16,0 1-16,0 17 15,0-17-15,0-1 16,0 19 0,-18-36-16,18 17 31,0 1-31,0 0 31,0-1-15,-18-17-1,18 18 1,0-1 0,0 1 77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2020/7/27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183723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介绍作者、论文发表、题目核心</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6808278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userDrawn="1">
  <p:cSld name="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556" name="组合 555"/>
          <p:cNvGrpSpPr/>
          <p:nvPr userDrawn="1"/>
        </p:nvGrpSpPr>
        <p:grpSpPr>
          <a:xfrm>
            <a:off x="0" y="0"/>
            <a:ext cx="12192000" cy="6972527"/>
            <a:chOff x="1588" y="4763"/>
            <a:chExt cx="12192000" cy="6862989"/>
          </a:xfrm>
        </p:grpSpPr>
        <p:sp>
          <p:nvSpPr>
            <p:cNvPr id="545" name="Freeform 509"/>
            <p:cNvSpPr/>
            <p:nvPr userDrawn="1"/>
          </p:nvSpPr>
          <p:spPr bwMode="auto">
            <a:xfrm>
              <a:off x="1588" y="4763"/>
              <a:ext cx="11485563" cy="6122988"/>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accent5">
                <a:lumMod val="20000"/>
                <a:lumOff val="80000"/>
                <a:alpha val="70000"/>
              </a:schemeClr>
            </a:solidFill>
            <a:ln>
              <a:noFill/>
            </a:ln>
          </p:spPr>
          <p:txBody>
            <a:bodyPr vert="horz" wrap="square" lIns="91440" tIns="45720" rIns="91440" bIns="45720" numCol="1" anchor="t" anchorCtr="0" compatLnSpc="1"/>
            <a:lstStyle/>
            <a:p>
              <a:endParaRPr lang="zh-CN" altLang="en-US" dirty="0"/>
            </a:p>
          </p:txBody>
        </p:sp>
        <p:sp>
          <p:nvSpPr>
            <p:cNvPr id="546" name="Freeform 510"/>
            <p:cNvSpPr/>
            <p:nvPr userDrawn="1"/>
          </p:nvSpPr>
          <p:spPr bwMode="auto">
            <a:xfrm>
              <a:off x="3684588" y="6131152"/>
              <a:ext cx="1652588" cy="736600"/>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sp>
          <p:nvSpPr>
            <p:cNvPr id="547" name="Oval 511"/>
            <p:cNvSpPr>
              <a:spLocks noChangeArrowheads="1"/>
            </p:cNvSpPr>
            <p:nvPr userDrawn="1"/>
          </p:nvSpPr>
          <p:spPr bwMode="auto">
            <a:xfrm>
              <a:off x="7786688" y="2857501"/>
              <a:ext cx="2973388" cy="2968625"/>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sp>
          <p:nvSpPr>
            <p:cNvPr id="548" name="Freeform 512"/>
            <p:cNvSpPr/>
            <p:nvPr userDrawn="1"/>
          </p:nvSpPr>
          <p:spPr bwMode="auto">
            <a:xfrm>
              <a:off x="6223000" y="4763"/>
              <a:ext cx="5970588" cy="5961063"/>
            </a:xfrm>
            <a:custGeom>
              <a:avLst/>
              <a:gdLst>
                <a:gd name="T0" fmla="*/ 3761 w 3761"/>
                <a:gd name="T1" fmla="*/ 0 h 3755"/>
                <a:gd name="T2" fmla="*/ 0 w 3761"/>
                <a:gd name="T3" fmla="*/ 0 h 3755"/>
                <a:gd name="T4" fmla="*/ 3761 w 3761"/>
                <a:gd name="T5" fmla="*/ 3755 h 3755"/>
                <a:gd name="T6" fmla="*/ 3761 w 3761"/>
                <a:gd name="T7" fmla="*/ 0 h 3755"/>
              </a:gdLst>
              <a:ahLst/>
              <a:cxnLst>
                <a:cxn ang="0">
                  <a:pos x="T0" y="T1"/>
                </a:cxn>
                <a:cxn ang="0">
                  <a:pos x="T2" y="T3"/>
                </a:cxn>
                <a:cxn ang="0">
                  <a:pos x="T4" y="T5"/>
                </a:cxn>
                <a:cxn ang="0">
                  <a:pos x="T6" y="T7"/>
                </a:cxn>
              </a:cxnLst>
              <a:rect l="0" t="0" r="r" b="b"/>
              <a:pathLst>
                <a:path w="3761" h="3755">
                  <a:moveTo>
                    <a:pt x="3761" y="0"/>
                  </a:moveTo>
                  <a:lnTo>
                    <a:pt x="0" y="0"/>
                  </a:lnTo>
                  <a:lnTo>
                    <a:pt x="3761" y="3755"/>
                  </a:lnTo>
                  <a:lnTo>
                    <a:pt x="3761" y="0"/>
                  </a:lnTo>
                  <a:close/>
                </a:path>
              </a:pathLst>
            </a:custGeom>
            <a:gradFill>
              <a:gsLst>
                <a:gs pos="97000">
                  <a:schemeClr val="accent2"/>
                </a:gs>
                <a:gs pos="28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49" name="Freeform 513"/>
            <p:cNvSpPr/>
            <p:nvPr userDrawn="1"/>
          </p:nvSpPr>
          <p:spPr bwMode="auto">
            <a:xfrm>
              <a:off x="9610725" y="3206751"/>
              <a:ext cx="1450975" cy="2898775"/>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50" name="Freeform 514"/>
            <p:cNvSpPr/>
            <p:nvPr userDrawn="1"/>
          </p:nvSpPr>
          <p:spPr bwMode="auto">
            <a:xfrm>
              <a:off x="295275" y="1303338"/>
              <a:ext cx="527050" cy="588963"/>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51" name="Freeform 515"/>
            <p:cNvSpPr/>
            <p:nvPr userDrawn="1"/>
          </p:nvSpPr>
          <p:spPr bwMode="auto">
            <a:xfrm>
              <a:off x="5476875" y="4763"/>
              <a:ext cx="4738688" cy="2876550"/>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a:p>
          </p:txBody>
        </p:sp>
        <p:sp>
          <p:nvSpPr>
            <p:cNvPr id="552" name="Freeform 516"/>
            <p:cNvSpPr/>
            <p:nvPr userDrawn="1"/>
          </p:nvSpPr>
          <p:spPr bwMode="auto">
            <a:xfrm>
              <a:off x="7513638" y="4763"/>
              <a:ext cx="2701925" cy="2178050"/>
            </a:xfrm>
            <a:custGeom>
              <a:avLst/>
              <a:gdLst>
                <a:gd name="T0" fmla="*/ 1269 w 1702"/>
                <a:gd name="T1" fmla="*/ 1374 h 1374"/>
                <a:gd name="T2" fmla="*/ 1702 w 1702"/>
                <a:gd name="T3" fmla="*/ 323 h 1374"/>
                <a:gd name="T4" fmla="*/ 1667 w 1702"/>
                <a:gd name="T5" fmla="*/ 0 h 1374"/>
                <a:gd name="T6" fmla="*/ 0 w 1702"/>
                <a:gd name="T7" fmla="*/ 0 h 1374"/>
                <a:gd name="T8" fmla="*/ 1269 w 1702"/>
                <a:gd name="T9" fmla="*/ 1374 h 1374"/>
              </a:gdLst>
              <a:ahLst/>
              <a:cxnLst>
                <a:cxn ang="0">
                  <a:pos x="T0" y="T1"/>
                </a:cxn>
                <a:cxn ang="0">
                  <a:pos x="T2" y="T3"/>
                </a:cxn>
                <a:cxn ang="0">
                  <a:pos x="T4" y="T5"/>
                </a:cxn>
                <a:cxn ang="0">
                  <a:pos x="T6" y="T7"/>
                </a:cxn>
                <a:cxn ang="0">
                  <a:pos x="T8" y="T9"/>
                </a:cxn>
              </a:cxnLst>
              <a:rect l="0" t="0" r="r" b="b"/>
              <a:pathLst>
                <a:path w="1702" h="1374">
                  <a:moveTo>
                    <a:pt x="1269" y="1374"/>
                  </a:moveTo>
                  <a:cubicBezTo>
                    <a:pt x="1536" y="1104"/>
                    <a:pt x="1702" y="733"/>
                    <a:pt x="1702" y="323"/>
                  </a:cubicBezTo>
                  <a:cubicBezTo>
                    <a:pt x="1702" y="212"/>
                    <a:pt x="1690" y="104"/>
                    <a:pt x="1667" y="0"/>
                  </a:cubicBezTo>
                  <a:cubicBezTo>
                    <a:pt x="0" y="0"/>
                    <a:pt x="0" y="0"/>
                    <a:pt x="0" y="0"/>
                  </a:cubicBezTo>
                  <a:lnTo>
                    <a:pt x="1269" y="1374"/>
                  </a:ln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grpSp>
      <p:sp>
        <p:nvSpPr>
          <p:cNvPr id="9801" name="副标题 2"/>
          <p:cNvSpPr>
            <a:spLocks noGrp="1"/>
          </p:cNvSpPr>
          <p:nvPr userDrawn="1">
            <p:ph type="subTitle" idx="1"/>
          </p:nvPr>
        </p:nvSpPr>
        <p:spPr>
          <a:xfrm>
            <a:off x="1246981" y="3006820"/>
            <a:ext cx="5627686" cy="558799"/>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1246982" y="1938685"/>
            <a:ext cx="5627686" cy="1042559"/>
          </a:xfr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1251875" y="4630968"/>
            <a:ext cx="2500975" cy="296271"/>
          </a:xfrm>
          <a:prstGeom prst="roundRect">
            <a:avLst>
              <a:gd name="adj" fmla="val 50000"/>
            </a:avLst>
          </a:prstGeom>
          <a:gradFill>
            <a:gsLst>
              <a:gs pos="9000">
                <a:schemeClr val="accent2"/>
              </a:gs>
              <a:gs pos="85000">
                <a:schemeClr val="accent1"/>
              </a:gs>
            </a:gsLst>
            <a:lin ang="0" scaled="0"/>
          </a:gradFill>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1246982" y="4998158"/>
            <a:ext cx="1620043" cy="296271"/>
          </a:xfrm>
          <a:prstGeom prst="roundRect">
            <a:avLst>
              <a:gd name="adj" fmla="val 50000"/>
            </a:avLst>
          </a:prstGeom>
          <a:ln>
            <a:gradFill>
              <a:gsLst>
                <a:gs pos="10000">
                  <a:schemeClr val="accent2"/>
                </a:gs>
                <a:gs pos="87000">
                  <a:schemeClr val="accent1"/>
                </a:gs>
              </a:gsLst>
              <a:lin ang="5400000" scaled="1"/>
            </a:gradFill>
          </a:ln>
        </p:spPr>
        <p:txBody>
          <a:bodyPr vert="horz" anchor="ctr">
            <a:noAutofit/>
          </a:bodyPr>
          <a:lstStyle>
            <a:lvl1pPr marL="0" indent="0" algn="l">
              <a:buNone/>
              <a:defRPr sz="1500" b="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769" y="445835"/>
            <a:ext cx="2174882" cy="52008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grpSp>
        <p:nvGrpSpPr>
          <p:cNvPr id="583" name="组合 582"/>
          <p:cNvGrpSpPr/>
          <p:nvPr userDrawn="1"/>
        </p:nvGrpSpPr>
        <p:grpSpPr>
          <a:xfrm rot="1015566">
            <a:off x="822326" y="1077560"/>
            <a:ext cx="1616075" cy="3328401"/>
            <a:chOff x="682625" y="1041062"/>
            <a:chExt cx="1616075" cy="3328401"/>
          </a:xfrm>
        </p:grpSpPr>
        <p:sp>
          <p:nvSpPr>
            <p:cNvPr id="579" name="Freeform 513"/>
            <p:cNvSpPr/>
            <p:nvPr userDrawn="1"/>
          </p:nvSpPr>
          <p:spPr bwMode="auto">
            <a:xfrm rot="576007">
              <a:off x="682625" y="1140849"/>
              <a:ext cx="1616075" cy="3228614"/>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80" name="Freeform 514"/>
            <p:cNvSpPr/>
            <p:nvPr userDrawn="1"/>
          </p:nvSpPr>
          <p:spPr bwMode="auto">
            <a:xfrm rot="900000">
              <a:off x="1159555" y="1041062"/>
              <a:ext cx="874939" cy="977719"/>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grpSp>
      <p:sp>
        <p:nvSpPr>
          <p:cNvPr id="20" name="标题 1"/>
          <p:cNvSpPr>
            <a:spLocks noGrp="1"/>
          </p:cNvSpPr>
          <p:nvPr userDrawn="1">
            <p:ph type="title"/>
          </p:nvPr>
        </p:nvSpPr>
        <p:spPr>
          <a:xfrm>
            <a:off x="2846196" y="1942131"/>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2846195" y="2837481"/>
            <a:ext cx="5419185" cy="1015623"/>
          </a:xfrm>
        </p:spPr>
        <p:txBody>
          <a:bodyPr anchor="t">
            <a:normAutofit/>
          </a:bodyPr>
          <a:lstStyle>
            <a:lvl1pPr marL="0" indent="0" algn="l">
              <a:lnSpc>
                <a:spcPct val="100000"/>
              </a:lnSpc>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3" name="图片 2">
            <a:extLst>
              <a:ext uri="{FF2B5EF4-FFF2-40B4-BE49-F238E27FC236}">
                <a16:creationId xmlns:a16="http://schemas.microsoft.com/office/drawing/2014/main" xmlns="" id="{241EB728-B59F-486F-8B3B-DA3BB558DB5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0167" y="0"/>
            <a:ext cx="4121834" cy="4121834"/>
          </a:xfrm>
          <a:prstGeom prst="rect">
            <a:avLst/>
          </a:prstGeom>
        </p:spPr>
      </p:pic>
      <p:pic>
        <p:nvPicPr>
          <p:cNvPr id="11" name="图片 10">
            <a:extLst>
              <a:ext uri="{FF2B5EF4-FFF2-40B4-BE49-F238E27FC236}">
                <a16:creationId xmlns:a16="http://schemas.microsoft.com/office/drawing/2014/main" xmlns="" id="{1857522F-6E9E-4EA7-BA66-5C84CBD4CBE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769" y="445835"/>
            <a:ext cx="2174882" cy="52008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2020/7/27</a:t>
            </a:fld>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9" name="图片 8">
            <a:extLst>
              <a:ext uri="{FF2B5EF4-FFF2-40B4-BE49-F238E27FC236}">
                <a16:creationId xmlns:a16="http://schemas.microsoft.com/office/drawing/2014/main" xmlns="" id="{F1C97DB3-07BE-45BF-9865-C46275720D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4536" y="298585"/>
            <a:ext cx="2174882" cy="520080"/>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t>2020/7/27</a:t>
            </a:fld>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7" name="图片 6">
            <a:extLst>
              <a:ext uri="{FF2B5EF4-FFF2-40B4-BE49-F238E27FC236}">
                <a16:creationId xmlns:a16="http://schemas.microsoft.com/office/drawing/2014/main" xmlns="" id="{276541B4-F5C6-44C3-883D-58D2095BB6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4536" y="298585"/>
            <a:ext cx="2174882" cy="520080"/>
          </a:xfrm>
          <a:prstGeom prst="rect">
            <a:avLst/>
          </a:prstGeom>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userDrawn="1">
  <p:cSld name="1_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t>2020/7/27</a:t>
            </a:fld>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7" name="图片占位符 6"/>
          <p:cNvSpPr>
            <a:spLocks noGrp="1"/>
          </p:cNvSpPr>
          <p:nvPr>
            <p:ph type="pic" idx="13"/>
          </p:nvPr>
        </p:nvSpPr>
        <p:spPr>
          <a:xfrm>
            <a:off x="8362950" y="1809750"/>
            <a:ext cx="2857500" cy="2438400"/>
          </a:xfrm>
          <a:noFill/>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8" name="图片 7">
            <a:extLst>
              <a:ext uri="{FF2B5EF4-FFF2-40B4-BE49-F238E27FC236}">
                <a16:creationId xmlns:a16="http://schemas.microsoft.com/office/drawing/2014/main" xmlns="" id="{D47C286E-6569-40F9-AD7F-E7FA6E1A8C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4536" y="298585"/>
            <a:ext cx="2174882" cy="520080"/>
          </a:xfrm>
          <a:prstGeom prst="rect">
            <a:avLst/>
          </a:prstGeom>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F626BB1F-0661-4000-9207-C578B9931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0166" y="0"/>
            <a:ext cx="4121833" cy="4121833"/>
          </a:xfrm>
          <a:prstGeom prst="rect">
            <a:avLst/>
          </a:prstGeom>
        </p:spPr>
      </p:pic>
      <p:sp>
        <p:nvSpPr>
          <p:cNvPr id="3" name="Oval 511"/>
          <p:cNvSpPr>
            <a:spLocks noChangeArrowheads="1"/>
          </p:cNvSpPr>
          <p:nvPr userDrawn="1"/>
        </p:nvSpPr>
        <p:spPr bwMode="auto">
          <a:xfrm>
            <a:off x="9403004" y="5412016"/>
            <a:ext cx="1772996" cy="1798409"/>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grpSp>
        <p:nvGrpSpPr>
          <p:cNvPr id="7" name="组合 6"/>
          <p:cNvGrpSpPr/>
          <p:nvPr userDrawn="1"/>
        </p:nvGrpSpPr>
        <p:grpSpPr>
          <a:xfrm rot="959293">
            <a:off x="13061" y="3476994"/>
            <a:ext cx="1514633" cy="3119475"/>
            <a:chOff x="682625" y="1041062"/>
            <a:chExt cx="1616075" cy="3328401"/>
          </a:xfrm>
        </p:grpSpPr>
        <p:sp>
          <p:nvSpPr>
            <p:cNvPr id="8" name="Freeform 513"/>
            <p:cNvSpPr/>
            <p:nvPr userDrawn="1"/>
          </p:nvSpPr>
          <p:spPr bwMode="auto">
            <a:xfrm rot="576007">
              <a:off x="682625" y="1140849"/>
              <a:ext cx="1616075" cy="3228614"/>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9" name="Freeform 514"/>
            <p:cNvSpPr/>
            <p:nvPr userDrawn="1"/>
          </p:nvSpPr>
          <p:spPr bwMode="auto">
            <a:xfrm rot="900000">
              <a:off x="1159555" y="1041062"/>
              <a:ext cx="874939" cy="977719"/>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grpSp>
      <p:pic>
        <p:nvPicPr>
          <p:cNvPr id="11" name="图片 10">
            <a:extLst>
              <a:ext uri="{FF2B5EF4-FFF2-40B4-BE49-F238E27FC236}">
                <a16:creationId xmlns:a16="http://schemas.microsoft.com/office/drawing/2014/main" xmlns="" id="{2AF6B813-7810-42EF-9103-35ABDD9127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769" y="445835"/>
            <a:ext cx="2174882" cy="520080"/>
          </a:xfrm>
          <a:prstGeom prst="rect">
            <a:avLst/>
          </a:prstGeom>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334" name="Freeform 509"/>
          <p:cNvSpPr/>
          <p:nvPr userDrawn="1"/>
        </p:nvSpPr>
        <p:spPr bwMode="auto">
          <a:xfrm flipH="1">
            <a:off x="708025" y="-85725"/>
            <a:ext cx="11485563" cy="6203719"/>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accent5">
              <a:lumMod val="20000"/>
              <a:lumOff val="80000"/>
              <a:alpha val="70000"/>
            </a:schemeClr>
          </a:solidFill>
          <a:ln>
            <a:noFill/>
          </a:ln>
        </p:spPr>
        <p:txBody>
          <a:bodyPr vert="horz" wrap="square" lIns="91440" tIns="45720" rIns="91440" bIns="45720" numCol="1" anchor="t" anchorCtr="0" compatLnSpc="1"/>
          <a:lstStyle/>
          <a:p>
            <a:endParaRPr lang="zh-CN" altLang="en-US" dirty="0"/>
          </a:p>
        </p:txBody>
      </p:sp>
      <p:sp>
        <p:nvSpPr>
          <p:cNvPr id="335" name="Freeform 510"/>
          <p:cNvSpPr/>
          <p:nvPr userDrawn="1"/>
        </p:nvSpPr>
        <p:spPr bwMode="auto">
          <a:xfrm flipH="1">
            <a:off x="6858000" y="6121440"/>
            <a:ext cx="1652588" cy="746312"/>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pic>
        <p:nvPicPr>
          <p:cNvPr id="3" name="图片 2">
            <a:extLst>
              <a:ext uri="{FF2B5EF4-FFF2-40B4-BE49-F238E27FC236}">
                <a16:creationId xmlns:a16="http://schemas.microsoft.com/office/drawing/2014/main" xmlns="" id="{92AE7AD8-9452-4FCE-A4BD-4085BC11D4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210611" cy="6210611"/>
          </a:xfrm>
          <a:prstGeom prst="rect">
            <a:avLst/>
          </a:prstGeom>
        </p:spPr>
      </p:pic>
      <p:sp>
        <p:nvSpPr>
          <p:cNvPr id="336" name="Oval 511"/>
          <p:cNvSpPr>
            <a:spLocks noChangeArrowheads="1"/>
          </p:cNvSpPr>
          <p:nvPr userDrawn="1"/>
        </p:nvSpPr>
        <p:spPr bwMode="auto">
          <a:xfrm flipH="1">
            <a:off x="1435100" y="2804626"/>
            <a:ext cx="2973388" cy="3007766"/>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sp>
        <p:nvSpPr>
          <p:cNvPr id="338" name="Freeform 513"/>
          <p:cNvSpPr/>
          <p:nvPr userDrawn="1"/>
        </p:nvSpPr>
        <p:spPr bwMode="auto">
          <a:xfrm flipH="1">
            <a:off x="1133476" y="3158481"/>
            <a:ext cx="1450975" cy="2936995"/>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339" name="Freeform 514"/>
          <p:cNvSpPr/>
          <p:nvPr userDrawn="1"/>
        </p:nvSpPr>
        <p:spPr bwMode="auto">
          <a:xfrm flipH="1">
            <a:off x="11372851" y="1229972"/>
            <a:ext cx="527050" cy="596728"/>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340" name="Freeform 515"/>
          <p:cNvSpPr/>
          <p:nvPr userDrawn="1"/>
        </p:nvSpPr>
        <p:spPr bwMode="auto">
          <a:xfrm flipH="1">
            <a:off x="1979613" y="-85725"/>
            <a:ext cx="4738688" cy="2914477"/>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a:p>
        </p:txBody>
      </p:sp>
      <p:sp>
        <p:nvSpPr>
          <p:cNvPr id="341" name="Freeform 516"/>
          <p:cNvSpPr/>
          <p:nvPr userDrawn="1"/>
        </p:nvSpPr>
        <p:spPr bwMode="auto">
          <a:xfrm flipH="1">
            <a:off x="1979613" y="-85725"/>
            <a:ext cx="2701925" cy="2206767"/>
          </a:xfrm>
          <a:custGeom>
            <a:avLst/>
            <a:gdLst>
              <a:gd name="T0" fmla="*/ 1269 w 1702"/>
              <a:gd name="T1" fmla="*/ 1374 h 1374"/>
              <a:gd name="T2" fmla="*/ 1702 w 1702"/>
              <a:gd name="T3" fmla="*/ 323 h 1374"/>
              <a:gd name="T4" fmla="*/ 1667 w 1702"/>
              <a:gd name="T5" fmla="*/ 0 h 1374"/>
              <a:gd name="T6" fmla="*/ 0 w 1702"/>
              <a:gd name="T7" fmla="*/ 0 h 1374"/>
              <a:gd name="T8" fmla="*/ 1269 w 1702"/>
              <a:gd name="T9" fmla="*/ 1374 h 1374"/>
            </a:gdLst>
            <a:ahLst/>
            <a:cxnLst>
              <a:cxn ang="0">
                <a:pos x="T0" y="T1"/>
              </a:cxn>
              <a:cxn ang="0">
                <a:pos x="T2" y="T3"/>
              </a:cxn>
              <a:cxn ang="0">
                <a:pos x="T4" y="T5"/>
              </a:cxn>
              <a:cxn ang="0">
                <a:pos x="T6" y="T7"/>
              </a:cxn>
              <a:cxn ang="0">
                <a:pos x="T8" y="T9"/>
              </a:cxn>
            </a:cxnLst>
            <a:rect l="0" t="0" r="r" b="b"/>
            <a:pathLst>
              <a:path w="1702" h="1374">
                <a:moveTo>
                  <a:pt x="1269" y="1374"/>
                </a:moveTo>
                <a:cubicBezTo>
                  <a:pt x="1536" y="1104"/>
                  <a:pt x="1702" y="733"/>
                  <a:pt x="1702" y="323"/>
                </a:cubicBezTo>
                <a:cubicBezTo>
                  <a:pt x="1702" y="212"/>
                  <a:pt x="1690" y="104"/>
                  <a:pt x="1667" y="0"/>
                </a:cubicBezTo>
                <a:cubicBezTo>
                  <a:pt x="0" y="0"/>
                  <a:pt x="0" y="0"/>
                  <a:pt x="0" y="0"/>
                </a:cubicBezTo>
                <a:lnTo>
                  <a:pt x="1269" y="1374"/>
                </a:ln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sp>
        <p:nvSpPr>
          <p:cNvPr id="13" name="标题 1"/>
          <p:cNvSpPr>
            <a:spLocks noGrp="1"/>
          </p:cNvSpPr>
          <p:nvPr userDrawn="1">
            <p:ph type="ctrTitle" hasCustomPrompt="1"/>
          </p:nvPr>
        </p:nvSpPr>
        <p:spPr>
          <a:xfrm>
            <a:off x="6678613" y="2070558"/>
            <a:ext cx="4604544"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6678613" y="4376794"/>
            <a:ext cx="4604544"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6" name="文本占位符 13"/>
          <p:cNvSpPr>
            <a:spLocks noGrp="1"/>
          </p:cNvSpPr>
          <p:nvPr userDrawn="1">
            <p:ph type="body" sz="quarter" idx="10" hasCustomPrompt="1"/>
          </p:nvPr>
        </p:nvSpPr>
        <p:spPr>
          <a:xfrm>
            <a:off x="6678614" y="4080523"/>
            <a:ext cx="4604544"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pic>
        <p:nvPicPr>
          <p:cNvPr id="16" name="图片 15">
            <a:extLst>
              <a:ext uri="{FF2B5EF4-FFF2-40B4-BE49-F238E27FC236}">
                <a16:creationId xmlns:a16="http://schemas.microsoft.com/office/drawing/2014/main" xmlns="" id="{9D23D530-EC59-4288-BF97-100EDB7899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54536" y="298585"/>
            <a:ext cx="2174882" cy="52008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2020/7/27</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papers.nips.cc/paper/9307-provably-robust-deep-learning-via-adversarially-trained-smoothed-classifiers.pdf"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240.png"/><Relationship Id="rId7" Type="http://schemas.openxmlformats.org/officeDocument/2006/relationships/customXml" Target="../ink/ink8.xml"/><Relationship Id="rId2" Type="http://schemas.openxmlformats.org/officeDocument/2006/relationships/image" Target="../media/image23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hyperlink" Target="https://fairyfali.github.io/2020/07/19/iclr03/" TargetMode="External"/><Relationship Id="rId2" Type="http://schemas.openxmlformats.org/officeDocument/2006/relationships/hyperlink" Target="https://openreview.net/forum?id=rJx1Na4Fwr"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38.emf"/><Relationship Id="rId4" Type="http://schemas.openxmlformats.org/officeDocument/2006/relationships/customXml" Target="../ink/ink9.xml"/></Relationships>
</file>

<file path=ppt/slides/_rels/slide1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0.emf"/><Relationship Id="rId4" Type="http://schemas.openxmlformats.org/officeDocument/2006/relationships/customXml" Target="../ink/ink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customXml" Target="../ink/ink13.xml"/><Relationship Id="rId3" Type="http://schemas.openxmlformats.org/officeDocument/2006/relationships/image" Target="../media/image44.png"/><Relationship Id="rId7" Type="http://schemas.openxmlformats.org/officeDocument/2006/relationships/image" Target="../media/image40.png"/><Relationship Id="rId12" Type="http://schemas.openxmlformats.org/officeDocument/2006/relationships/image" Target="../media/image50.emf"/><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png"/><Relationship Id="rId11" Type="http://schemas.openxmlformats.org/officeDocument/2006/relationships/customXml" Target="../ink/ink12.xml"/><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emf"/><Relationship Id="rId14" Type="http://schemas.openxmlformats.org/officeDocument/2006/relationships/image" Target="../media/image51.emf"/></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5.emf"/><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customXml" Target="../ink/ink14.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image" Target="../media/image58.emf"/><Relationship Id="rId4" Type="http://schemas.openxmlformats.org/officeDocument/2006/relationships/customXml" Target="../ink/ink15.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5" Type="http://schemas.openxmlformats.org/officeDocument/2006/relationships/image" Target="../media/image61.emf"/><Relationship Id="rId4" Type="http://schemas.openxmlformats.org/officeDocument/2006/relationships/customXml" Target="../ink/ink16.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4.xml"/><Relationship Id="rId5" Type="http://schemas.openxmlformats.org/officeDocument/2006/relationships/image" Target="../media/image63.emf"/><Relationship Id="rId4" Type="http://schemas.openxmlformats.org/officeDocument/2006/relationships/customXml" Target="../ink/ink1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proceedings.mlr.press/v97/cohen19c.html" TargetMode="Externa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fairyfali.github.io/" TargetMode="External"/><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customXml" Target="../ink/ink1.xml"/><Relationship Id="rId7"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5.emf"/><Relationship Id="rId5" Type="http://schemas.openxmlformats.org/officeDocument/2006/relationships/image" Target="../media/image13.png"/><Relationship Id="rId10" Type="http://schemas.openxmlformats.org/officeDocument/2006/relationships/customXml" Target="../ink/ink2.xml"/><Relationship Id="rId4" Type="http://schemas.openxmlformats.org/officeDocument/2006/relationships/image" Target="../media/image12.png"/><Relationship Id="rId9"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7.jp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2.emf"/><Relationship Id="rId5" Type="http://schemas.openxmlformats.org/officeDocument/2006/relationships/image" Target="../media/image18.png"/><Relationship Id="rId10" Type="http://schemas.openxmlformats.org/officeDocument/2006/relationships/customXml" Target="../ink/ink4.xml"/><Relationship Id="rId4" Type="http://schemas.openxmlformats.org/officeDocument/2006/relationships/image" Target="../media/image10.png"/><Relationship Id="rId9"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0.png"/><Relationship Id="rId1" Type="http://schemas.openxmlformats.org/officeDocument/2006/relationships/slideLayout" Target="../slideLayouts/slideLayout4.xml"/><Relationship Id="rId6" Type="http://schemas.openxmlformats.org/officeDocument/2006/relationships/image" Target="../media/image25.emf"/><Relationship Id="rId5" Type="http://schemas.openxmlformats.org/officeDocument/2006/relationships/customXml" Target="../ink/ink5.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emf"/><Relationship Id="rId2" Type="http://schemas.openxmlformats.org/officeDocument/2006/relationships/image" Target="../media/image200.png"/><Relationship Id="rId1" Type="http://schemas.openxmlformats.org/officeDocument/2006/relationships/slideLayout" Target="../slideLayouts/slideLayout4.xml"/><Relationship Id="rId6" Type="http://schemas.openxmlformats.org/officeDocument/2006/relationships/customXml" Target="../ink/ink7.xml"/><Relationship Id="rId5" Type="http://schemas.openxmlformats.org/officeDocument/2006/relationships/image" Target="../media/image27.emf"/><Relationship Id="rId4"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246982" y="1938685"/>
            <a:ext cx="7115968" cy="1042559"/>
          </a:xfrm>
        </p:spPr>
        <p:txBody>
          <a:bodyPr>
            <a:normAutofit fontScale="90000"/>
          </a:bodyPr>
          <a:lstStyle/>
          <a:p>
            <a:r>
              <a:rPr lang="zh-CN" altLang="en-US" dirty="0"/>
              <a:t>鲁</a:t>
            </a:r>
            <a:r>
              <a:rPr lang="zh-CN" altLang="en-US" dirty="0" smtClean="0"/>
              <a:t>棒训练中的可信半径优化问题</a:t>
            </a:r>
            <a:endParaRPr lang="zh-CN" altLang="en-US" dirty="0"/>
          </a:p>
        </p:txBody>
      </p:sp>
      <p:sp>
        <p:nvSpPr>
          <p:cNvPr id="6" name="文本占位符 5"/>
          <p:cNvSpPr>
            <a:spLocks noGrp="1"/>
          </p:cNvSpPr>
          <p:nvPr>
            <p:ph type="body" sz="quarter" idx="10"/>
          </p:nvPr>
        </p:nvSpPr>
        <p:spPr>
          <a:xfrm>
            <a:off x="1251875" y="4630968"/>
            <a:ext cx="2759408" cy="296271"/>
          </a:xfrm>
          <a:solidFill>
            <a:srgbClr val="269EEF"/>
          </a:solidFill>
        </p:spPr>
        <p:txBody>
          <a:bodyPr/>
          <a:lstStyle/>
          <a:p>
            <a:r>
              <a:rPr lang="zh-CN" altLang="en-US" sz="1600" b="1" dirty="0"/>
              <a:t>汇报人 王发</a:t>
            </a:r>
            <a:r>
              <a:rPr lang="zh-CN" altLang="en-US" sz="1600" b="1" dirty="0" smtClean="0"/>
              <a:t>利</a:t>
            </a:r>
            <a:endParaRPr lang="en-US" altLang="zh-CN" sz="1600" b="1" dirty="0"/>
          </a:p>
        </p:txBody>
      </p:sp>
      <p:sp>
        <p:nvSpPr>
          <p:cNvPr id="7" name="文本占位符 6"/>
          <p:cNvSpPr>
            <a:spLocks noGrp="1"/>
          </p:cNvSpPr>
          <p:nvPr>
            <p:ph type="body" sz="quarter" idx="11"/>
          </p:nvPr>
        </p:nvSpPr>
        <p:spPr>
          <a:xfrm>
            <a:off x="1246982" y="4998158"/>
            <a:ext cx="2764301" cy="296271"/>
          </a:xfrm>
        </p:spPr>
        <p:txBody>
          <a:bodyPr/>
          <a:lstStyle/>
          <a:p>
            <a:r>
              <a:rPr lang="en-US" altLang="zh-CN" sz="1600" b="1" dirty="0" smtClean="0"/>
              <a:t>2020</a:t>
            </a:r>
            <a:r>
              <a:rPr lang="zh-CN" altLang="en-US" sz="1600" b="1" dirty="0" smtClean="0"/>
              <a:t>年</a:t>
            </a:r>
            <a:r>
              <a:rPr lang="en-US" altLang="zh-CN" sz="1600" b="1" dirty="0" smtClean="0"/>
              <a:t>7</a:t>
            </a:r>
            <a:r>
              <a:rPr lang="zh-CN" altLang="en-US" sz="1600" b="1" dirty="0" smtClean="0"/>
              <a:t>月</a:t>
            </a:r>
            <a:r>
              <a:rPr lang="en-US" altLang="zh-CN" sz="1600" b="1" dirty="0" smtClean="0"/>
              <a:t>28</a:t>
            </a:r>
            <a:r>
              <a:rPr lang="zh-CN" altLang="en-US" sz="1600" b="1" dirty="0" smtClean="0"/>
              <a:t>日</a:t>
            </a:r>
            <a:endParaRPr lang="en-US" altLang="en-US" sz="1600" b="1" dirty="0"/>
          </a:p>
        </p:txBody>
      </p:sp>
      <p:sp>
        <p:nvSpPr>
          <p:cNvPr id="8" name="文本占位符 5"/>
          <p:cNvSpPr txBox="1"/>
          <p:nvPr/>
        </p:nvSpPr>
        <p:spPr>
          <a:xfrm>
            <a:off x="1251875" y="4265647"/>
            <a:ext cx="2759408" cy="296271"/>
          </a:xfrm>
          <a:prstGeom prst="roundRect">
            <a:avLst>
              <a:gd name="adj" fmla="val 50000"/>
            </a:avLst>
          </a:prstGeom>
          <a:gradFill>
            <a:gsLst>
              <a:gs pos="9000">
                <a:schemeClr val="accent2"/>
              </a:gs>
              <a:gs pos="85000">
                <a:schemeClr val="accent1"/>
              </a:gs>
            </a:gsLst>
            <a:lin ang="0" scaled="0"/>
          </a:gradFill>
        </p:spPr>
        <p:txBody>
          <a:bodyPr vert="horz" lIns="91440" tIns="45720" rIns="91440" bIns="45720" rtlCol="0" anchor="ctr">
            <a:noAutofit/>
          </a:bodyPr>
          <a:lstStyle>
            <a:lvl1pPr marL="0" indent="0" algn="l" defTabSz="913765"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b="1" dirty="0"/>
              <a:t>信息工程研究所</a:t>
            </a:r>
            <a:endParaRPr lang="en-US" altLang="zh-CN" sz="16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a:t>
            </a:r>
          </a:p>
        </p:txBody>
      </p:sp>
      <p:sp>
        <p:nvSpPr>
          <p:cNvPr id="3" name="灯片编号占位符 2"/>
          <p:cNvSpPr>
            <a:spLocks noGrp="1"/>
          </p:cNvSpPr>
          <p:nvPr>
            <p:ph type="sldNum" sz="quarter" idx="12"/>
          </p:nvPr>
        </p:nvSpPr>
        <p:spPr/>
        <p:txBody>
          <a:bodyPr/>
          <a:lstStyle/>
          <a:p>
            <a:fld id="{5DD3DB80-B894-403A-B48E-6FDC1A72010E}" type="slidenum">
              <a:rPr lang="zh-CN" altLang="en-US" smtClean="0"/>
              <a:t>10</a:t>
            </a:fld>
            <a:endParaRPr lang="zh-CN" altLang="en-US"/>
          </a:p>
        </p:txBody>
      </p:sp>
      <p:sp>
        <p:nvSpPr>
          <p:cNvPr id="6" name="文本框 5"/>
          <p:cNvSpPr txBox="1"/>
          <p:nvPr/>
        </p:nvSpPr>
        <p:spPr>
          <a:xfrm>
            <a:off x="530433" y="1168913"/>
            <a:ext cx="5922125" cy="1754326"/>
          </a:xfrm>
          <a:prstGeom prst="rect">
            <a:avLst/>
          </a:prstGeom>
          <a:noFill/>
        </p:spPr>
        <p:txBody>
          <a:bodyPr wrap="square" rtlCol="0">
            <a:spAutoFit/>
          </a:bodyPr>
          <a:lstStyle/>
          <a:p>
            <a:r>
              <a:rPr lang="zh-CN" altLang="en-US" dirty="0" smtClean="0">
                <a:latin typeface="Comic Sans MS" panose="030F0702030302020204" pitchFamily="66" charset="0"/>
              </a:rPr>
              <a:t>指标：近似可信准确率，给定一个</a:t>
            </a:r>
            <a:r>
              <a:rPr lang="en-US" altLang="zh-CN" dirty="0" smtClean="0">
                <a:latin typeface="Comic Sans MS" panose="030F0702030302020204" pitchFamily="66" charset="0"/>
              </a:rPr>
              <a:t>r</a:t>
            </a:r>
            <a:r>
              <a:rPr lang="zh-CN" altLang="en-US" dirty="0" smtClean="0">
                <a:latin typeface="Comic Sans MS" panose="030F0702030302020204" pitchFamily="66" charset="0"/>
              </a:rPr>
              <a:t>，测试集样本半径在</a:t>
            </a:r>
            <a:r>
              <a:rPr lang="en-US" altLang="zh-CN" dirty="0" smtClean="0">
                <a:latin typeface="Comic Sans MS" panose="030F0702030302020204" pitchFamily="66" charset="0"/>
              </a:rPr>
              <a:t>r</a:t>
            </a:r>
            <a:r>
              <a:rPr lang="zh-CN" altLang="en-US" dirty="0" smtClean="0">
                <a:latin typeface="Comic Sans MS" panose="030F0702030302020204" pitchFamily="66" charset="0"/>
              </a:rPr>
              <a:t>之</a:t>
            </a:r>
            <a:r>
              <a:rPr lang="zh-CN" altLang="en-US" dirty="0">
                <a:latin typeface="Comic Sans MS" panose="030F0702030302020204" pitchFamily="66" charset="0"/>
              </a:rPr>
              <a:t>外</a:t>
            </a:r>
            <a:r>
              <a:rPr lang="zh-CN" altLang="en-US" dirty="0" smtClean="0">
                <a:latin typeface="Comic Sans MS" panose="030F0702030302020204" pitchFamily="66" charset="0"/>
              </a:rPr>
              <a:t>的比例。</a:t>
            </a:r>
            <a:endParaRPr lang="en-US" altLang="zh-CN" dirty="0" smtClean="0">
              <a:latin typeface="Comic Sans MS" panose="030F0702030302020204" pitchFamily="66" charset="0"/>
            </a:endParaRPr>
          </a:p>
          <a:p>
            <a:r>
              <a:rPr lang="zh-CN" altLang="en-US" dirty="0">
                <a:latin typeface="Comic Sans MS" panose="030F0702030302020204" pitchFamily="66" charset="0"/>
              </a:rPr>
              <a:t>右</a:t>
            </a:r>
            <a:r>
              <a:rPr lang="zh-CN" altLang="en-US" dirty="0" smtClean="0">
                <a:latin typeface="Comic Sans MS" panose="030F0702030302020204" pitchFamily="66" charset="0"/>
              </a:rPr>
              <a:t>图，得出结论是，随</a:t>
            </a:r>
            <a:r>
              <a:rPr lang="en-US" altLang="zh-CN" dirty="0" smtClean="0">
                <a:latin typeface="Comic Sans MS" panose="030F0702030302020204" pitchFamily="66" charset="0"/>
              </a:rPr>
              <a:t>σ</a:t>
            </a:r>
            <a:r>
              <a:rPr lang="zh-CN" altLang="en-US" dirty="0" smtClean="0">
                <a:latin typeface="Comic Sans MS" panose="030F0702030302020204" pitchFamily="66" charset="0"/>
              </a:rPr>
              <a:t>的增大，小的半径的可信准确率越低，可信半径越大。</a:t>
            </a:r>
            <a:endParaRPr lang="en-US" altLang="zh-CN" dirty="0" smtClean="0">
              <a:latin typeface="Comic Sans MS" panose="030F0702030302020204" pitchFamily="66" charset="0"/>
            </a:endParaRPr>
          </a:p>
          <a:p>
            <a:r>
              <a:rPr lang="zh-CN" altLang="en-US" dirty="0" smtClean="0">
                <a:latin typeface="Comic Sans MS" panose="030F0702030302020204" pitchFamily="66" charset="0"/>
              </a:rPr>
              <a:t>下图，（左）和类似的方法的对比，（中）对采样数量</a:t>
            </a:r>
            <a:r>
              <a:rPr lang="en-US" altLang="zh-CN" dirty="0" smtClean="0">
                <a:latin typeface="Comic Sans MS" panose="030F0702030302020204" pitchFamily="66" charset="0"/>
              </a:rPr>
              <a:t>n</a:t>
            </a:r>
            <a:r>
              <a:rPr lang="zh-CN" altLang="en-US" dirty="0" smtClean="0">
                <a:latin typeface="Comic Sans MS" panose="030F0702030302020204" pitchFamily="66" charset="0"/>
              </a:rPr>
              <a:t>的敏感度，（右）对</a:t>
            </a:r>
            <a:r>
              <a:rPr lang="en-US" altLang="zh-CN" dirty="0" smtClean="0">
                <a:latin typeface="Comic Sans MS" panose="030F0702030302020204" pitchFamily="66" charset="0"/>
              </a:rPr>
              <a:t>α</a:t>
            </a:r>
            <a:r>
              <a:rPr lang="zh-CN" altLang="en-US" dirty="0" smtClean="0">
                <a:latin typeface="Comic Sans MS" panose="030F0702030302020204" pitchFamily="66" charset="0"/>
              </a:rPr>
              <a:t>的敏感度。</a:t>
            </a:r>
            <a:endParaRPr lang="en-US" altLang="zh-CN" dirty="0" smtClean="0">
              <a:latin typeface="Comic Sans MS" panose="030F0702030302020204" pitchFamily="66" charset="0"/>
            </a:endParaRPr>
          </a:p>
        </p:txBody>
      </p:sp>
      <p:pic>
        <p:nvPicPr>
          <p:cNvPr id="8" name="图片 7"/>
          <p:cNvPicPr>
            <a:picLocks noChangeAspect="1"/>
          </p:cNvPicPr>
          <p:nvPr/>
        </p:nvPicPr>
        <p:blipFill>
          <a:blip r:embed="rId2"/>
          <a:stretch>
            <a:fillRect/>
          </a:stretch>
        </p:blipFill>
        <p:spPr>
          <a:xfrm>
            <a:off x="7014787" y="1076793"/>
            <a:ext cx="4397960" cy="5115577"/>
          </a:xfrm>
          <a:prstGeom prst="rect">
            <a:avLst/>
          </a:prstGeom>
        </p:spPr>
      </p:pic>
      <p:pic>
        <p:nvPicPr>
          <p:cNvPr id="9" name="图片 8"/>
          <p:cNvPicPr>
            <a:picLocks noChangeAspect="1"/>
          </p:cNvPicPr>
          <p:nvPr/>
        </p:nvPicPr>
        <p:blipFill>
          <a:blip r:embed="rId3"/>
          <a:stretch>
            <a:fillRect/>
          </a:stretch>
        </p:blipFill>
        <p:spPr>
          <a:xfrm>
            <a:off x="184715" y="3063452"/>
            <a:ext cx="6894826" cy="2271023"/>
          </a:xfrm>
          <a:prstGeom prst="rect">
            <a:avLst/>
          </a:prstGeom>
        </p:spPr>
      </p:pic>
    </p:spTree>
    <p:extLst>
      <p:ext uri="{BB962C8B-B14F-4D97-AF65-F5344CB8AC3E}">
        <p14:creationId xmlns:p14="http://schemas.microsoft.com/office/powerpoint/2010/main" val="3667048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结论</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t>11</a:t>
            </a:fld>
            <a:endParaRPr lang="zh-CN" altLang="en-US"/>
          </a:p>
        </p:txBody>
      </p:sp>
      <p:sp>
        <p:nvSpPr>
          <p:cNvPr id="4" name="文本框 3"/>
          <p:cNvSpPr txBox="1"/>
          <p:nvPr/>
        </p:nvSpPr>
        <p:spPr>
          <a:xfrm>
            <a:off x="750498" y="1345721"/>
            <a:ext cx="10769989" cy="1754326"/>
          </a:xfrm>
          <a:prstGeom prst="rect">
            <a:avLst/>
          </a:prstGeom>
          <a:noFill/>
        </p:spPr>
        <p:txBody>
          <a:bodyPr wrap="square" rtlCol="0">
            <a:spAutoFit/>
          </a:bodyPr>
          <a:lstStyle/>
          <a:p>
            <a:r>
              <a:rPr lang="zh-CN" altLang="en-US" dirty="0"/>
              <a:t>有力的经验结果表明，</a:t>
            </a:r>
            <a:r>
              <a:rPr lang="zh-CN" altLang="en-US" dirty="0">
                <a:solidFill>
                  <a:srgbClr val="FF0000"/>
                </a:solidFill>
              </a:rPr>
              <a:t>随机平滑是未来研究</a:t>
            </a:r>
            <a:r>
              <a:rPr lang="zh-CN" altLang="en-US" dirty="0" smtClean="0">
                <a:solidFill>
                  <a:srgbClr val="FF0000"/>
                </a:solidFill>
              </a:rPr>
              <a:t>对抗性鲁棒分类</a:t>
            </a:r>
            <a:r>
              <a:rPr lang="zh-CN" altLang="en-US" dirty="0">
                <a:solidFill>
                  <a:srgbClr val="FF0000"/>
                </a:solidFill>
              </a:rPr>
              <a:t>的有希望的方向</a:t>
            </a:r>
            <a:r>
              <a:rPr lang="zh-CN" altLang="en-US" dirty="0"/>
              <a:t>。 大多数</a:t>
            </a:r>
            <a:r>
              <a:rPr lang="zh-CN" altLang="en-US" b="1" dirty="0">
                <a:solidFill>
                  <a:srgbClr val="FF0000"/>
                </a:solidFill>
              </a:rPr>
              <a:t>经验方法</a:t>
            </a:r>
            <a:r>
              <a:rPr lang="zh-CN" altLang="en-US" dirty="0"/>
              <a:t>（除</a:t>
            </a:r>
            <a:r>
              <a:rPr lang="en-US" altLang="zh-CN" dirty="0"/>
              <a:t>PGD</a:t>
            </a:r>
            <a:r>
              <a:rPr lang="zh-CN" altLang="en-US" dirty="0"/>
              <a:t>对抗训练之外）均已被“打破”</a:t>
            </a:r>
            <a:r>
              <a:rPr lang="zh-CN" altLang="en-US" dirty="0" smtClean="0"/>
              <a:t>，尚未</a:t>
            </a:r>
            <a:r>
              <a:rPr lang="zh-CN" altLang="en-US" dirty="0"/>
              <a:t>证明</a:t>
            </a:r>
            <a:r>
              <a:rPr lang="zh-CN" altLang="en-US" dirty="0" smtClean="0"/>
              <a:t>基于</a:t>
            </a:r>
            <a:r>
              <a:rPr lang="zh-CN" altLang="en-US" dirty="0"/>
              <a:t>可信</a:t>
            </a:r>
            <a:r>
              <a:rPr lang="zh-CN" altLang="en-US" dirty="0" smtClean="0"/>
              <a:t>神经网络</a:t>
            </a:r>
            <a:r>
              <a:rPr lang="zh-CN" altLang="en-US" dirty="0"/>
              <a:t>分类器</a:t>
            </a:r>
            <a:r>
              <a:rPr lang="zh-CN" altLang="en-US" dirty="0" smtClean="0"/>
              <a:t>的方法</a:t>
            </a:r>
            <a:r>
              <a:rPr lang="zh-CN" altLang="en-US" dirty="0"/>
              <a:t>可扩展到现代规模的网络。 </a:t>
            </a:r>
            <a:r>
              <a:rPr lang="zh-CN" altLang="en-US" dirty="0">
                <a:solidFill>
                  <a:srgbClr val="FF0000"/>
                </a:solidFill>
              </a:rPr>
              <a:t>对于</a:t>
            </a:r>
            <a:r>
              <a:rPr lang="zh-CN" altLang="en-US" dirty="0" smtClean="0">
                <a:solidFill>
                  <a:srgbClr val="FF0000"/>
                </a:solidFill>
              </a:rPr>
              <a:t>大型神经网络</a:t>
            </a:r>
            <a:r>
              <a:rPr lang="zh-CN" altLang="en-US" dirty="0">
                <a:solidFill>
                  <a:srgbClr val="FF0000"/>
                </a:solidFill>
              </a:rPr>
              <a:t>的决策边界，以任何复杂的方式进行推理似乎在计算上都是不可行的。 随机平滑解决了这个问题</a:t>
            </a:r>
            <a:r>
              <a:rPr lang="zh-CN" altLang="en-US" dirty="0"/>
              <a:t>：平滑分类器本身并不是神经网络</a:t>
            </a:r>
            <a:r>
              <a:rPr lang="zh-CN" altLang="en-US" dirty="0" smtClean="0"/>
              <a:t>，它</a:t>
            </a:r>
            <a:r>
              <a:rPr lang="zh-CN" altLang="en-US" dirty="0"/>
              <a:t>利用了神经网络基础分类器的判别能力</a:t>
            </a:r>
            <a:r>
              <a:rPr lang="zh-CN" altLang="en-US" dirty="0" smtClean="0"/>
              <a:t>。为了</a:t>
            </a:r>
            <a:r>
              <a:rPr lang="zh-CN" altLang="en-US" dirty="0"/>
              <a:t>使平滑的分类器鲁棒，只需简单地使基本分类器在噪声</a:t>
            </a:r>
            <a:r>
              <a:rPr lang="zh-CN" altLang="en-US" dirty="0" smtClean="0"/>
              <a:t>下可以</a:t>
            </a:r>
            <a:r>
              <a:rPr lang="zh-CN" altLang="en-US" dirty="0"/>
              <a:t>很好地分类。 这样，随机平滑将对抗性鲁棒分类的未解决问题减少到监督学习</a:t>
            </a:r>
            <a:r>
              <a:rPr lang="zh-CN" altLang="en-US" dirty="0" smtClean="0"/>
              <a:t>的解决</a:t>
            </a:r>
            <a:r>
              <a:rPr lang="zh-CN" altLang="en-US" dirty="0"/>
              <a:t>域。</a:t>
            </a:r>
          </a:p>
        </p:txBody>
      </p:sp>
      <p:sp>
        <p:nvSpPr>
          <p:cNvPr id="5" name="文本框 4"/>
          <p:cNvSpPr txBox="1"/>
          <p:nvPr/>
        </p:nvSpPr>
        <p:spPr>
          <a:xfrm>
            <a:off x="5845775" y="3704054"/>
            <a:ext cx="5385819" cy="2308324"/>
          </a:xfrm>
          <a:prstGeom prst="rect">
            <a:avLst/>
          </a:prstGeom>
          <a:noFill/>
        </p:spPr>
        <p:txBody>
          <a:bodyPr wrap="square" rtlCol="0">
            <a:spAutoFit/>
          </a:bodyPr>
          <a:lstStyle/>
          <a:p>
            <a:r>
              <a:rPr lang="zh-CN" altLang="en-US" b="1" dirty="0" smtClean="0">
                <a:solidFill>
                  <a:srgbClr val="FF0000"/>
                </a:solidFill>
                <a:latin typeface="Comic Sans MS" panose="030F0702030302020204" pitchFamily="66" charset="0"/>
                <a:ea typeface="宋体" panose="02010600030101010101" pitchFamily="2" charset="-122"/>
              </a:rPr>
              <a:t>意义：</a:t>
            </a:r>
            <a:r>
              <a:rPr lang="zh-CN" altLang="en-US" dirty="0" smtClean="0">
                <a:latin typeface="Comic Sans MS" panose="030F0702030302020204" pitchFamily="66" charset="0"/>
                <a:ea typeface="宋体" panose="02010600030101010101" pitchFamily="2" charset="-122"/>
              </a:rPr>
              <a:t>将任何分类器转换成另一个在</a:t>
            </a:r>
            <a:r>
              <a:rPr lang="en-US" altLang="zh-CN" dirty="0">
                <a:latin typeface="Comic Sans MS" panose="030F0702030302020204" pitchFamily="66" charset="0"/>
                <a:ea typeface="宋体" panose="02010600030101010101" pitchFamily="2" charset="-122"/>
              </a:rPr>
              <a:t>Gaussian </a:t>
            </a:r>
            <a:r>
              <a:rPr lang="en-US" altLang="zh-CN" dirty="0" smtClean="0">
                <a:latin typeface="Comic Sans MS" panose="030F0702030302020204" pitchFamily="66" charset="0"/>
                <a:ea typeface="宋体" panose="02010600030101010101" pitchFamily="2" charset="-122"/>
              </a:rPr>
              <a:t>noise</a:t>
            </a:r>
            <a:r>
              <a:rPr lang="zh-CN" altLang="en-US" dirty="0" smtClean="0">
                <a:latin typeface="Comic Sans MS" panose="030F0702030302020204" pitchFamily="66" charset="0"/>
                <a:ea typeface="宋体" panose="02010600030101010101" pitchFamily="2" charset="-122"/>
              </a:rPr>
              <a:t>下鲁</a:t>
            </a:r>
            <a:r>
              <a:rPr lang="zh-CN" altLang="en-US" dirty="0" smtClean="0">
                <a:latin typeface="Comic Sans MS" panose="030F0702030302020204" pitchFamily="66" charset="0"/>
                <a:ea typeface="宋体" panose="02010600030101010101" pitchFamily="2" charset="-122"/>
              </a:rPr>
              <a:t>棒的分类器。</a:t>
            </a:r>
            <a:endParaRPr lang="en-US" altLang="zh-CN" dirty="0" smtClean="0">
              <a:latin typeface="Comic Sans MS" panose="030F0702030302020204" pitchFamily="66" charset="0"/>
              <a:ea typeface="宋体" panose="02010600030101010101" pitchFamily="2" charset="-122"/>
            </a:endParaRPr>
          </a:p>
          <a:p>
            <a:r>
              <a:rPr lang="zh-CN" altLang="en-US" b="1" dirty="0">
                <a:solidFill>
                  <a:srgbClr val="FF0000"/>
                </a:solidFill>
                <a:latin typeface="Comic Sans MS" panose="030F0702030302020204" pitchFamily="66" charset="0"/>
                <a:ea typeface="宋体" panose="02010600030101010101" pitchFamily="2" charset="-122"/>
              </a:rPr>
              <a:t>贡献：</a:t>
            </a:r>
            <a:r>
              <a:rPr lang="zh-CN" altLang="en-US" dirty="0" smtClean="0">
                <a:latin typeface="Comic Sans MS" panose="030F0702030302020204" pitchFamily="66" charset="0"/>
                <a:ea typeface="宋体" panose="02010600030101010101" pitchFamily="2" charset="-122"/>
              </a:rPr>
              <a:t>第一个提出</a:t>
            </a:r>
            <a:r>
              <a:rPr lang="zh-CN" altLang="en-US" dirty="0" smtClean="0">
                <a:solidFill>
                  <a:srgbClr val="FF0000"/>
                </a:solidFill>
                <a:latin typeface="Comic Sans MS" panose="030F0702030302020204" pitchFamily="66" charset="0"/>
                <a:ea typeface="宋体" panose="02010600030101010101" pitchFamily="2" charset="-122"/>
              </a:rPr>
              <a:t>严格</a:t>
            </a:r>
            <a:r>
              <a:rPr lang="zh-CN" altLang="en-US" dirty="0" smtClean="0">
                <a:latin typeface="Comic Sans MS" panose="030F0702030302020204" pitchFamily="66" charset="0"/>
                <a:ea typeface="宋体" panose="02010600030101010101" pitchFamily="2" charset="-122"/>
              </a:rPr>
              <a:t>分析的工作，建立</a:t>
            </a:r>
            <a:r>
              <a:rPr lang="en-US" altLang="zh-CN" dirty="0" smtClean="0">
                <a:latin typeface="Comic Sans MS" panose="030F0702030302020204" pitchFamily="66" charset="0"/>
                <a:ea typeface="宋体" panose="02010600030101010101" pitchFamily="2" charset="-122"/>
              </a:rPr>
              <a:t>l2-norm</a:t>
            </a:r>
            <a:r>
              <a:rPr lang="zh-CN" altLang="en-US" dirty="0" smtClean="0">
                <a:latin typeface="Comic Sans MS" panose="030F0702030302020204" pitchFamily="66" charset="0"/>
                <a:ea typeface="宋体" panose="02010600030101010101" pitchFamily="2" charset="-122"/>
              </a:rPr>
              <a:t>和</a:t>
            </a:r>
            <a:r>
              <a:rPr lang="en-US" altLang="zh-CN" dirty="0">
                <a:latin typeface="Comic Sans MS" panose="030F0702030302020204" pitchFamily="66" charset="0"/>
                <a:ea typeface="宋体" panose="02010600030101010101" pitchFamily="2" charset="-122"/>
              </a:rPr>
              <a:t>Gaussian </a:t>
            </a:r>
            <a:r>
              <a:rPr lang="en-US" altLang="zh-CN" dirty="0" smtClean="0">
                <a:latin typeface="Comic Sans MS" panose="030F0702030302020204" pitchFamily="66" charset="0"/>
                <a:ea typeface="宋体" panose="02010600030101010101" pitchFamily="2" charset="-122"/>
              </a:rPr>
              <a:t>noise</a:t>
            </a:r>
            <a:r>
              <a:rPr lang="zh-CN" altLang="en-US" dirty="0" smtClean="0">
                <a:latin typeface="Comic Sans MS" panose="030F0702030302020204" pitchFamily="66" charset="0"/>
                <a:ea typeface="宋体" panose="02010600030101010101" pitchFamily="2" charset="-122"/>
              </a:rPr>
              <a:t>的联系。</a:t>
            </a:r>
            <a:endParaRPr lang="en-US" altLang="zh-CN" dirty="0" smtClean="0">
              <a:latin typeface="Comic Sans MS" panose="030F0702030302020204" pitchFamily="66" charset="0"/>
              <a:ea typeface="宋体" panose="02010600030101010101" pitchFamily="2" charset="-122"/>
            </a:endParaRPr>
          </a:p>
          <a:p>
            <a:r>
              <a:rPr lang="zh-CN" altLang="en-US" b="1" dirty="0">
                <a:solidFill>
                  <a:srgbClr val="FF0000"/>
                </a:solidFill>
                <a:latin typeface="Comic Sans MS" panose="030F0702030302020204" pitchFamily="66" charset="0"/>
                <a:ea typeface="宋体" panose="02010600030101010101" pitchFamily="2" charset="-122"/>
              </a:rPr>
              <a:t>优点：</a:t>
            </a:r>
            <a:r>
              <a:rPr lang="zh-CN" altLang="en-US" dirty="0" smtClean="0">
                <a:latin typeface="Comic Sans MS" panose="030F0702030302020204" pitchFamily="66" charset="0"/>
                <a:ea typeface="宋体" panose="02010600030101010101" pitchFamily="2" charset="-122"/>
              </a:rPr>
              <a:t>平滑是唯一的可信鲁棒分类方法，在</a:t>
            </a:r>
            <a:r>
              <a:rPr lang="en-US" altLang="zh-CN" dirty="0" smtClean="0">
                <a:latin typeface="Comic Sans MS" panose="030F0702030302020204" pitchFamily="66" charset="0"/>
                <a:ea typeface="宋体" panose="02010600030101010101" pitchFamily="2" charset="-122"/>
              </a:rPr>
              <a:t>ImageNet</a:t>
            </a:r>
            <a:r>
              <a:rPr lang="zh-CN" altLang="en-US" dirty="0" smtClean="0">
                <a:latin typeface="Comic Sans MS" panose="030F0702030302020204" pitchFamily="66" charset="0"/>
                <a:ea typeface="宋体" panose="02010600030101010101" pitchFamily="2" charset="-122"/>
              </a:rPr>
              <a:t>证明可行。</a:t>
            </a:r>
            <a:endParaRPr lang="en-US" altLang="zh-CN" dirty="0" smtClean="0">
              <a:latin typeface="Comic Sans MS" panose="030F0702030302020204" pitchFamily="66" charset="0"/>
              <a:ea typeface="宋体" panose="02010600030101010101" pitchFamily="2" charset="-122"/>
            </a:endParaRPr>
          </a:p>
          <a:p>
            <a:r>
              <a:rPr lang="en-US" altLang="zh-CN" b="1" dirty="0">
                <a:solidFill>
                  <a:srgbClr val="FF0000"/>
                </a:solidFill>
                <a:latin typeface="Comic Sans MS" panose="030F0702030302020204" pitchFamily="66" charset="0"/>
                <a:ea typeface="宋体" panose="02010600030101010101" pitchFamily="2" charset="-122"/>
              </a:rPr>
              <a:t>Future</a:t>
            </a:r>
            <a:r>
              <a:rPr lang="zh-CN" altLang="en-US" b="1" dirty="0" smtClean="0">
                <a:solidFill>
                  <a:srgbClr val="FF0000"/>
                </a:solidFill>
                <a:latin typeface="Comic Sans MS" panose="030F0702030302020204" pitchFamily="66" charset="0"/>
                <a:ea typeface="宋体" panose="02010600030101010101" pitchFamily="2" charset="-122"/>
              </a:rPr>
              <a:t>：</a:t>
            </a:r>
            <a:r>
              <a:rPr lang="zh-CN" altLang="en-US" dirty="0" smtClean="0">
                <a:latin typeface="Comic Sans MS" panose="030F0702030302020204" pitchFamily="66" charset="0"/>
                <a:ea typeface="宋体" panose="02010600030101010101" pitchFamily="2" charset="-122"/>
              </a:rPr>
              <a:t>基于</a:t>
            </a:r>
            <a:r>
              <a:rPr lang="zh-CN" altLang="en-US" dirty="0">
                <a:latin typeface="Comic Sans MS" panose="030F0702030302020204" pitchFamily="66" charset="0"/>
                <a:ea typeface="宋体" panose="02010600030101010101" pitchFamily="2" charset="-122"/>
              </a:rPr>
              <a:t>随机化的</a:t>
            </a:r>
            <a:r>
              <a:rPr lang="zh-CN" altLang="en-US" dirty="0" smtClean="0">
                <a:latin typeface="Comic Sans MS" panose="030F0702030302020204" pitchFamily="66" charset="0"/>
                <a:ea typeface="宋体" panose="02010600030101010101" pitchFamily="2" charset="-122"/>
              </a:rPr>
              <a:t>可</a:t>
            </a:r>
            <a:r>
              <a:rPr lang="zh-CN" altLang="en-US" dirty="0">
                <a:latin typeface="Comic Sans MS" panose="030F0702030302020204" pitchFamily="66" charset="0"/>
                <a:ea typeface="宋体" panose="02010600030101010101" pitchFamily="2" charset="-122"/>
              </a:rPr>
              <a:t>信</a:t>
            </a:r>
            <a:r>
              <a:rPr lang="zh-CN" altLang="en-US" dirty="0" smtClean="0">
                <a:latin typeface="Comic Sans MS" panose="030F0702030302020204" pitchFamily="66" charset="0"/>
                <a:ea typeface="宋体" panose="02010600030101010101" pitchFamily="2" charset="-122"/>
              </a:rPr>
              <a:t>方法</a:t>
            </a:r>
            <a:r>
              <a:rPr lang="zh-CN" altLang="en-US" dirty="0">
                <a:latin typeface="Comic Sans MS" panose="030F0702030302020204" pitchFamily="66" charset="0"/>
                <a:ea typeface="宋体" panose="02010600030101010101" pitchFamily="2" charset="-122"/>
              </a:rPr>
              <a:t>是未来研究</a:t>
            </a:r>
            <a:r>
              <a:rPr lang="zh-CN" altLang="en-US" dirty="0" smtClean="0">
                <a:latin typeface="Comic Sans MS" panose="030F0702030302020204" pitchFamily="66" charset="0"/>
                <a:ea typeface="宋体" panose="02010600030101010101" pitchFamily="2" charset="-122"/>
              </a:rPr>
              <a:t>对抗性</a:t>
            </a:r>
            <a:r>
              <a:rPr lang="zh-CN" altLang="en-US" dirty="0">
                <a:latin typeface="Comic Sans MS" panose="030F0702030302020204" pitchFamily="66" charset="0"/>
                <a:ea typeface="宋体" panose="02010600030101010101" pitchFamily="2" charset="-122"/>
              </a:rPr>
              <a:t>训练</a:t>
            </a:r>
            <a:r>
              <a:rPr lang="zh-CN" altLang="en-US" dirty="0" smtClean="0">
                <a:latin typeface="Comic Sans MS" panose="030F0702030302020204" pitchFamily="66" charset="0"/>
                <a:ea typeface="宋体" panose="02010600030101010101" pitchFamily="2" charset="-122"/>
              </a:rPr>
              <a:t>的</a:t>
            </a:r>
            <a:r>
              <a:rPr lang="zh-CN" altLang="en-US" dirty="0" smtClean="0">
                <a:latin typeface="Comic Sans MS" panose="030F0702030302020204" pitchFamily="66" charset="0"/>
                <a:ea typeface="宋体" panose="02010600030101010101" pitchFamily="2" charset="-122"/>
              </a:rPr>
              <a:t>有前景的</a:t>
            </a:r>
            <a:r>
              <a:rPr lang="zh-CN" altLang="en-US" dirty="0">
                <a:latin typeface="Comic Sans MS" panose="030F0702030302020204" pitchFamily="66" charset="0"/>
                <a:ea typeface="宋体" panose="02010600030101010101" pitchFamily="2" charset="-122"/>
              </a:rPr>
              <a:t>方向。</a:t>
            </a:r>
            <a:endParaRPr lang="en-US" altLang="zh-CN" dirty="0" smtClean="0">
              <a:latin typeface="Comic Sans MS" panose="030F0702030302020204" pitchFamily="66" charset="0"/>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750498" y="3611870"/>
            <a:ext cx="4237087" cy="2400508"/>
          </a:xfrm>
          <a:prstGeom prst="rect">
            <a:avLst/>
          </a:prstGeom>
        </p:spPr>
      </p:pic>
    </p:spTree>
    <p:extLst>
      <p:ext uri="{BB962C8B-B14F-4D97-AF65-F5344CB8AC3E}">
        <p14:creationId xmlns:p14="http://schemas.microsoft.com/office/powerpoint/2010/main" val="3239462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r>
              <a:rPr lang="zh-CN" altLang="en-US" sz="2800" dirty="0" smtClean="0">
                <a:sym typeface="+mn-lt"/>
              </a:rPr>
              <a:t>二、对抗性</a:t>
            </a:r>
            <a:r>
              <a:rPr lang="zh-CN" altLang="en-US" sz="2800" dirty="0">
                <a:sym typeface="+mn-lt"/>
              </a:rPr>
              <a:t>训练的平滑鲁棒分类器</a:t>
            </a:r>
            <a:br>
              <a:rPr lang="zh-CN" altLang="en-US" sz="2800" dirty="0">
                <a:sym typeface="+mn-lt"/>
              </a:rPr>
            </a:br>
            <a:endParaRPr lang="zh-CN" altLang="en-US" sz="2800" dirty="0"/>
          </a:p>
        </p:txBody>
      </p:sp>
      <p:sp>
        <p:nvSpPr>
          <p:cNvPr id="9" name="文本框 8"/>
          <p:cNvSpPr txBox="1"/>
          <p:nvPr/>
        </p:nvSpPr>
        <p:spPr>
          <a:xfrm>
            <a:off x="1304545" y="2596910"/>
            <a:ext cx="860740" cy="748382"/>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a:t>
            </a:r>
            <a:r>
              <a:rPr lang="en-US" altLang="zh-CN" spc="100" dirty="0" smtClean="0">
                <a:solidFill>
                  <a:schemeClr val="bg1"/>
                </a:solidFill>
                <a:latin typeface="Impact" panose="020B0806030902050204" pitchFamily="34" charset="0"/>
                <a:cs typeface="Arial" panose="020B0604020202020204" pitchFamily="34" charset="0"/>
              </a:rPr>
              <a:t>02</a:t>
            </a:r>
            <a:endParaRPr lang="zh-CN" altLang="en-US" spc="100" dirty="0">
              <a:solidFill>
                <a:schemeClr val="bg1"/>
              </a:solidFill>
              <a:latin typeface="Impact" panose="020B0806030902050204" pitchFamily="34" charset="0"/>
              <a:cs typeface="Arial" panose="020B0604020202020204" pitchFamily="34" charset="0"/>
            </a:endParaRPr>
          </a:p>
        </p:txBody>
      </p:sp>
      <p:sp>
        <p:nvSpPr>
          <p:cNvPr id="3" name="文本框 2"/>
          <p:cNvSpPr txBox="1"/>
          <p:nvPr/>
        </p:nvSpPr>
        <p:spPr>
          <a:xfrm>
            <a:off x="1060528" y="4848047"/>
            <a:ext cx="10171064" cy="1754326"/>
          </a:xfrm>
          <a:prstGeom prst="rect">
            <a:avLst/>
          </a:prstGeom>
          <a:noFill/>
        </p:spPr>
        <p:txBody>
          <a:bodyPr wrap="square" rtlCol="0">
            <a:spAutoFit/>
          </a:bodyPr>
          <a:lstStyle/>
          <a:p>
            <a:r>
              <a:rPr lang="en-US" altLang="zh-CN" b="1" dirty="0" smtClean="0">
                <a:latin typeface="Times New Roman" panose="02020603050405020304" pitchFamily="18" charset="0"/>
              </a:rPr>
              <a:t>[2] </a:t>
            </a:r>
            <a:r>
              <a:rPr lang="en-US" altLang="zh-CN" dirty="0">
                <a:latin typeface="Times New Roman" panose="02020603050405020304" pitchFamily="18" charset="0"/>
              </a:rPr>
              <a:t>Salman, </a:t>
            </a:r>
            <a:r>
              <a:rPr lang="en-US" altLang="zh-CN" dirty="0" err="1">
                <a:latin typeface="Times New Roman" panose="02020603050405020304" pitchFamily="18" charset="0"/>
              </a:rPr>
              <a:t>Hadi</a:t>
            </a:r>
            <a:r>
              <a:rPr lang="en-US" altLang="zh-CN" dirty="0">
                <a:latin typeface="Times New Roman" panose="02020603050405020304" pitchFamily="18" charset="0"/>
              </a:rPr>
              <a:t>, Jerry Li, Ilya </a:t>
            </a:r>
            <a:r>
              <a:rPr lang="en-US" altLang="zh-CN" dirty="0" err="1">
                <a:latin typeface="Times New Roman" panose="02020603050405020304" pitchFamily="18" charset="0"/>
              </a:rPr>
              <a:t>Razenshteyn</a:t>
            </a:r>
            <a:r>
              <a:rPr lang="en-US" altLang="zh-CN" dirty="0">
                <a:latin typeface="Times New Roman" panose="02020603050405020304" pitchFamily="18" charset="0"/>
              </a:rPr>
              <a:t>, </a:t>
            </a:r>
            <a:r>
              <a:rPr lang="en-US" altLang="zh-CN" dirty="0" err="1">
                <a:latin typeface="Times New Roman" panose="02020603050405020304" pitchFamily="18" charset="0"/>
              </a:rPr>
              <a:t>Pengchuan</a:t>
            </a:r>
            <a:r>
              <a:rPr lang="en-US" altLang="zh-CN" dirty="0">
                <a:latin typeface="Times New Roman" panose="02020603050405020304" pitchFamily="18" charset="0"/>
              </a:rPr>
              <a:t> Zhang, </a:t>
            </a:r>
            <a:r>
              <a:rPr lang="en-US" altLang="zh-CN" dirty="0" err="1">
                <a:latin typeface="Times New Roman" panose="02020603050405020304" pitchFamily="18" charset="0"/>
              </a:rPr>
              <a:t>Huan</a:t>
            </a:r>
            <a:r>
              <a:rPr lang="en-US" altLang="zh-CN" dirty="0">
                <a:latin typeface="Times New Roman" panose="02020603050405020304" pitchFamily="18" charset="0"/>
              </a:rPr>
              <a:t> Zhang, Sebastien </a:t>
            </a:r>
            <a:r>
              <a:rPr lang="en-US" altLang="zh-CN" dirty="0" err="1">
                <a:latin typeface="Times New Roman" panose="02020603050405020304" pitchFamily="18" charset="0"/>
              </a:rPr>
              <a:t>Bubeck</a:t>
            </a:r>
            <a:r>
              <a:rPr lang="en-US" altLang="zh-CN" dirty="0">
                <a:latin typeface="Times New Roman" panose="02020603050405020304" pitchFamily="18" charset="0"/>
              </a:rPr>
              <a:t>, and Greg Yang. 2019. “</a:t>
            </a:r>
            <a:r>
              <a:rPr lang="en-US" altLang="zh-CN" b="1" dirty="0">
                <a:latin typeface="Times New Roman" panose="02020603050405020304" pitchFamily="18" charset="0"/>
              </a:rPr>
              <a:t>Provably Robust Deep Learning via </a:t>
            </a:r>
            <a:r>
              <a:rPr lang="en-US" altLang="zh-CN" b="1" dirty="0" err="1">
                <a:latin typeface="Times New Roman" panose="02020603050405020304" pitchFamily="18" charset="0"/>
              </a:rPr>
              <a:t>Adversarially</a:t>
            </a:r>
            <a:r>
              <a:rPr lang="en-US" altLang="zh-CN" b="1" dirty="0">
                <a:latin typeface="Times New Roman" panose="02020603050405020304" pitchFamily="18" charset="0"/>
              </a:rPr>
              <a:t> Trained Smoothed Classifiers</a:t>
            </a:r>
            <a:r>
              <a:rPr lang="en-US" altLang="zh-CN" dirty="0">
                <a:latin typeface="Times New Roman" panose="02020603050405020304" pitchFamily="18" charset="0"/>
              </a:rPr>
              <a:t>.” In </a:t>
            </a:r>
            <a:r>
              <a:rPr lang="en-US" altLang="zh-CN" i="1" dirty="0">
                <a:latin typeface="Times New Roman" panose="02020603050405020304" pitchFamily="18" charset="0"/>
              </a:rPr>
              <a:t>Advances in Neural Information Processing Systems 32</a:t>
            </a:r>
            <a:r>
              <a:rPr lang="en-US" altLang="zh-CN" dirty="0">
                <a:latin typeface="Times New Roman" panose="02020603050405020304" pitchFamily="18" charset="0"/>
              </a:rPr>
              <a:t>, edited by H. Wallach, H. </a:t>
            </a:r>
            <a:r>
              <a:rPr lang="en-US" altLang="zh-CN" dirty="0" err="1">
                <a:latin typeface="Times New Roman" panose="02020603050405020304" pitchFamily="18" charset="0"/>
              </a:rPr>
              <a:t>Larochelle</a:t>
            </a:r>
            <a:r>
              <a:rPr lang="en-US" altLang="zh-CN" dirty="0">
                <a:latin typeface="Times New Roman" panose="02020603050405020304" pitchFamily="18" charset="0"/>
              </a:rPr>
              <a:t>, A. </a:t>
            </a:r>
            <a:r>
              <a:rPr lang="en-US" altLang="zh-CN" dirty="0" err="1">
                <a:latin typeface="Times New Roman" panose="02020603050405020304" pitchFamily="18" charset="0"/>
              </a:rPr>
              <a:t>Beygelzimer</a:t>
            </a:r>
            <a:r>
              <a:rPr lang="en-US" altLang="zh-CN" dirty="0">
                <a:latin typeface="Times New Roman" panose="02020603050405020304" pitchFamily="18" charset="0"/>
              </a:rPr>
              <a:t>, F. d\</a:t>
            </a:r>
            <a:r>
              <a:rPr lang="en-US" altLang="zh-CN" dirty="0" err="1">
                <a:latin typeface="Times New Roman" panose="02020603050405020304" pitchFamily="18" charset="0"/>
              </a:rPr>
              <a:t>textquotesingle</a:t>
            </a:r>
            <a:r>
              <a:rPr lang="en-US" altLang="zh-CN" dirty="0">
                <a:latin typeface="Times New Roman" panose="02020603050405020304" pitchFamily="18" charset="0"/>
              </a:rPr>
              <a:t> </a:t>
            </a:r>
            <a:r>
              <a:rPr lang="en-US" altLang="zh-CN" dirty="0" err="1">
                <a:latin typeface="Times New Roman" panose="02020603050405020304" pitchFamily="18" charset="0"/>
              </a:rPr>
              <a:t>Alché</a:t>
            </a:r>
            <a:r>
              <a:rPr lang="en-US" altLang="zh-CN" dirty="0">
                <a:latin typeface="Times New Roman" panose="02020603050405020304" pitchFamily="18" charset="0"/>
              </a:rPr>
              <a:t>-Buc, E. Fox, and R. Garnett, 11292–11303. Curran Associates, Inc. </a:t>
            </a:r>
            <a:r>
              <a:rPr lang="en-US" altLang="zh-CN" dirty="0">
                <a:latin typeface="Times New Roman" panose="02020603050405020304" pitchFamily="18" charset="0"/>
                <a:hlinkClick r:id="rId2"/>
              </a:rPr>
              <a:t>http://papers.nips.cc/paper/9307-provably-robust-deep-learning-via-adversarially-trained-smoothed-classifiers.pdf</a:t>
            </a:r>
            <a:r>
              <a:rPr lang="en-US" altLang="zh-CN" dirty="0" smtClean="0">
                <a:latin typeface="Times New Roman" panose="02020603050405020304" pitchFamily="18" charset="0"/>
              </a:rPr>
              <a:t>.</a:t>
            </a:r>
            <a:endParaRPr lang="zh-CN" altLang="en-US" b="1" dirty="0">
              <a:latin typeface="Times New Roman" panose="02020603050405020304" pitchFamily="18" charset="0"/>
            </a:endParaRPr>
          </a:p>
        </p:txBody>
      </p:sp>
    </p:spTree>
    <p:extLst>
      <p:ext uri="{BB962C8B-B14F-4D97-AF65-F5344CB8AC3E}">
        <p14:creationId xmlns:p14="http://schemas.microsoft.com/office/powerpoint/2010/main" val="19952003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smtClean="0"/>
              <a:t>二、一</a:t>
            </a:r>
            <a:r>
              <a:rPr lang="zh-CN" altLang="en-US" dirty="0"/>
              <a:t>种黑盒攻击</a:t>
            </a:r>
            <a:r>
              <a:rPr lang="zh-CN" altLang="en-US" dirty="0" smtClean="0"/>
              <a:t>方法</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13</a:t>
            </a:fld>
            <a:endParaRPr lang="zh-CN" altLang="en-US"/>
          </a:p>
        </p:txBody>
      </p:sp>
      <p:sp>
        <p:nvSpPr>
          <p:cNvPr id="6" name="文本框 5"/>
          <p:cNvSpPr txBox="1"/>
          <p:nvPr/>
        </p:nvSpPr>
        <p:spPr>
          <a:xfrm>
            <a:off x="298987" y="3547614"/>
            <a:ext cx="6136319" cy="2308324"/>
          </a:xfrm>
          <a:prstGeom prst="rect">
            <a:avLst/>
          </a:prstGeom>
          <a:noFill/>
        </p:spPr>
        <p:txBody>
          <a:bodyPr wrap="square" rtlCol="0">
            <a:spAutoFit/>
          </a:bodyPr>
          <a:lstStyle/>
          <a:p>
            <a:r>
              <a:rPr lang="en-US" altLang="zh-CN" b="1" dirty="0" err="1">
                <a:solidFill>
                  <a:srgbClr val="00B050"/>
                </a:solidFill>
                <a:latin typeface="Comic Sans MS" panose="030F0702030302020204" pitchFamily="66" charset="0"/>
                <a:ea typeface="宋体" panose="02010600030101010101" pitchFamily="2" charset="-122"/>
              </a:rPr>
              <a:t>Hadi</a:t>
            </a:r>
            <a:r>
              <a:rPr lang="en-US" altLang="zh-CN" b="1" dirty="0">
                <a:solidFill>
                  <a:srgbClr val="00B050"/>
                </a:solidFill>
                <a:latin typeface="Comic Sans MS" panose="030F0702030302020204" pitchFamily="66" charset="0"/>
                <a:ea typeface="宋体" panose="02010600030101010101" pitchFamily="2" charset="-122"/>
              </a:rPr>
              <a:t> Salman</a:t>
            </a:r>
            <a:r>
              <a:rPr lang="zh-CN" altLang="en-US" b="1" dirty="0">
                <a:solidFill>
                  <a:srgbClr val="00B050"/>
                </a:solidFill>
                <a:latin typeface="Comic Sans MS" panose="030F0702030302020204" pitchFamily="66" charset="0"/>
                <a:ea typeface="宋体" panose="02010600030101010101" pitchFamily="2" charset="-122"/>
              </a:rPr>
              <a:t>（哈迪</a:t>
            </a:r>
            <a:r>
              <a:rPr lang="en-US" altLang="zh-CN" b="1" dirty="0">
                <a:solidFill>
                  <a:srgbClr val="00B050"/>
                </a:solidFill>
                <a:latin typeface="Comic Sans MS" panose="030F0702030302020204" pitchFamily="66" charset="0"/>
                <a:ea typeface="宋体" panose="02010600030101010101" pitchFamily="2" charset="-122"/>
              </a:rPr>
              <a:t>·</a:t>
            </a:r>
            <a:r>
              <a:rPr lang="zh-CN" altLang="en-US" b="1" dirty="0">
                <a:solidFill>
                  <a:srgbClr val="00B050"/>
                </a:solidFill>
                <a:latin typeface="Comic Sans MS" panose="030F0702030302020204" pitchFamily="66" charset="0"/>
                <a:ea typeface="宋体" panose="02010600030101010101" pitchFamily="2" charset="-122"/>
              </a:rPr>
              <a:t>萨尔曼</a:t>
            </a:r>
            <a:r>
              <a:rPr lang="zh-CN" altLang="en-US" b="1" dirty="0" smtClean="0">
                <a:solidFill>
                  <a:srgbClr val="00B050"/>
                </a:solidFill>
                <a:latin typeface="Comic Sans MS" panose="030F0702030302020204" pitchFamily="66" charset="0"/>
                <a:ea typeface="宋体" panose="02010600030101010101" pitchFamily="2" charset="-122"/>
              </a:rPr>
              <a:t>）</a:t>
            </a:r>
            <a:r>
              <a:rPr lang="zh-CN" altLang="en-US" dirty="0" smtClean="0">
                <a:latin typeface="Comic Sans MS" panose="030F0702030302020204" pitchFamily="66" charset="0"/>
                <a:ea typeface="宋体" panose="02010600030101010101" pitchFamily="2" charset="-122"/>
              </a:rPr>
              <a:t>，</a:t>
            </a:r>
            <a:r>
              <a:rPr lang="en-US" altLang="zh-CN" dirty="0">
                <a:latin typeface="Comic Sans MS" panose="030F0702030302020204" pitchFamily="66" charset="0"/>
                <a:ea typeface="宋体" panose="02010600030101010101" pitchFamily="2" charset="-122"/>
              </a:rPr>
              <a:t>Microsoft</a:t>
            </a:r>
            <a:r>
              <a:rPr lang="zh-CN" altLang="en-US" dirty="0">
                <a:latin typeface="Comic Sans MS" panose="030F0702030302020204" pitchFamily="66" charset="0"/>
                <a:ea typeface="宋体" panose="02010600030101010101" pitchFamily="2" charset="-122"/>
              </a:rPr>
              <a:t>的研究工程师，致力于构建对抗性强的深度神经网络。卡内基梅隆大学计算机科学学院的机器人学硕士学位。硕士期间，与</a:t>
            </a:r>
            <a:r>
              <a:rPr lang="en-US" altLang="zh-CN" dirty="0">
                <a:latin typeface="Comic Sans MS" panose="030F0702030302020204" pitchFamily="66" charset="0"/>
                <a:ea typeface="宋体" panose="02010600030101010101" pitchFamily="2" charset="-122"/>
              </a:rPr>
              <a:t>Howie </a:t>
            </a:r>
            <a:r>
              <a:rPr lang="en-US" altLang="zh-CN" dirty="0" err="1">
                <a:latin typeface="Comic Sans MS" panose="030F0702030302020204" pitchFamily="66" charset="0"/>
                <a:ea typeface="宋体" panose="02010600030101010101" pitchFamily="2" charset="-122"/>
              </a:rPr>
              <a:t>Choset</a:t>
            </a:r>
            <a:r>
              <a:rPr lang="zh-CN" altLang="en-US" dirty="0">
                <a:latin typeface="Comic Sans MS" panose="030F0702030302020204" pitchFamily="66" charset="0"/>
                <a:ea typeface="宋体" panose="02010600030101010101" pitchFamily="2" charset="-122"/>
              </a:rPr>
              <a:t>和</a:t>
            </a:r>
            <a:r>
              <a:rPr lang="en-US" altLang="zh-CN" dirty="0">
                <a:latin typeface="Comic Sans MS" panose="030F0702030302020204" pitchFamily="66" charset="0"/>
                <a:ea typeface="宋体" panose="02010600030101010101" pitchFamily="2" charset="-122"/>
              </a:rPr>
              <a:t>Matthew Travers</a:t>
            </a:r>
            <a:r>
              <a:rPr lang="zh-CN" altLang="en-US" dirty="0">
                <a:latin typeface="Comic Sans MS" panose="030F0702030302020204" pitchFamily="66" charset="0"/>
                <a:ea typeface="宋体" panose="02010600030101010101" pitchFamily="2" charset="-122"/>
              </a:rPr>
              <a:t>教授一起进行了多智能体运动计划，用于肿瘤搜索的机器学习以及用于导航的深度强化学习。</a:t>
            </a:r>
            <a:r>
              <a:rPr lang="en-US" altLang="zh-CN" dirty="0">
                <a:latin typeface="Comic Sans MS" panose="030F0702030302020204" pitchFamily="66" charset="0"/>
                <a:ea typeface="宋体" panose="02010600030101010101" pitchFamily="2" charset="-122"/>
              </a:rPr>
              <a:t>2016</a:t>
            </a:r>
            <a:r>
              <a:rPr lang="zh-CN" altLang="en-US" dirty="0">
                <a:latin typeface="Comic Sans MS" panose="030F0702030302020204" pitchFamily="66" charset="0"/>
                <a:ea typeface="宋体" panose="02010600030101010101" pitchFamily="2" charset="-122"/>
              </a:rPr>
              <a:t>年，从美国贝鲁特大学获得了数学学士学位和机械工程学士学位。个人主页：</a:t>
            </a:r>
            <a:r>
              <a:rPr lang="en-US" altLang="zh-CN" dirty="0">
                <a:solidFill>
                  <a:srgbClr val="269EEF"/>
                </a:solidFill>
                <a:latin typeface="Comic Sans MS" panose="030F0702030302020204" pitchFamily="66" charset="0"/>
                <a:ea typeface="宋体" panose="02010600030101010101" pitchFamily="2" charset="-122"/>
              </a:rPr>
              <a:t>https://</a:t>
            </a:r>
            <a:r>
              <a:rPr lang="en-US" altLang="zh-CN" dirty="0" smtClean="0">
                <a:solidFill>
                  <a:srgbClr val="269EEF"/>
                </a:solidFill>
                <a:latin typeface="Comic Sans MS" panose="030F0702030302020204" pitchFamily="66" charset="0"/>
                <a:ea typeface="宋体" panose="02010600030101010101" pitchFamily="2" charset="-122"/>
              </a:rPr>
              <a:t>hadisalman.com/home</a:t>
            </a:r>
          </a:p>
        </p:txBody>
      </p:sp>
      <p:sp>
        <p:nvSpPr>
          <p:cNvPr id="8" name="矩形 7"/>
          <p:cNvSpPr/>
          <p:nvPr/>
        </p:nvSpPr>
        <p:spPr>
          <a:xfrm>
            <a:off x="5424487" y="1234448"/>
            <a:ext cx="6096000" cy="1477328"/>
          </a:xfrm>
          <a:prstGeom prst="rect">
            <a:avLst/>
          </a:prstGeom>
        </p:spPr>
        <p:txBody>
          <a:bodyPr>
            <a:spAutoFit/>
          </a:bodyPr>
          <a:lstStyle/>
          <a:p>
            <a:r>
              <a:rPr lang="zh-CN" altLang="en-US" dirty="0">
                <a:latin typeface="Times New Roman" panose="02020603050405020304" pitchFamily="18" charset="0"/>
                <a:ea typeface="宋体" panose="02010600030101010101" pitchFamily="2" charset="-122"/>
              </a:rPr>
              <a:t>论文题目</a:t>
            </a:r>
            <a:r>
              <a:rPr lang="zh-CN" altLang="en-US" dirty="0" smtClean="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Provably Robust Deep Learning via </a:t>
            </a:r>
            <a:r>
              <a:rPr lang="en-US" altLang="zh-CN" dirty="0" err="1">
                <a:latin typeface="Times New Roman" panose="02020603050405020304" pitchFamily="18" charset="0"/>
                <a:ea typeface="宋体" panose="02010600030101010101" pitchFamily="2" charset="-122"/>
              </a:rPr>
              <a:t>Adversarially</a:t>
            </a:r>
            <a:r>
              <a:rPr lang="en-US" altLang="zh-CN" dirty="0">
                <a:latin typeface="Times New Roman" panose="02020603050405020304" pitchFamily="18" charset="0"/>
                <a:ea typeface="宋体" panose="02010600030101010101" pitchFamily="2" charset="-122"/>
              </a:rPr>
              <a:t> Trained Smoothed </a:t>
            </a:r>
            <a:r>
              <a:rPr lang="en-US" altLang="zh-CN" dirty="0" smtClean="0">
                <a:latin typeface="Times New Roman" panose="02020603050405020304" pitchFamily="18" charset="0"/>
                <a:ea typeface="宋体" panose="02010600030101010101" pitchFamily="2" charset="-122"/>
              </a:rPr>
              <a:t>Classifiers</a:t>
            </a:r>
            <a:endParaRPr lang="en-US" altLang="zh-CN" dirty="0">
              <a:latin typeface="Times New Roman" panose="02020603050405020304" pitchFamily="18" charset="0"/>
              <a:ea typeface="宋体" panose="02010600030101010101" pitchFamily="2" charset="-122"/>
            </a:endParaRPr>
          </a:p>
          <a:p>
            <a:r>
              <a:rPr lang="zh-CN" altLang="en-US" dirty="0" smtClean="0">
                <a:latin typeface="Times New Roman" panose="02020603050405020304" pitchFamily="18" charset="0"/>
                <a:ea typeface="宋体" panose="02010600030101010101" pitchFamily="2" charset="-122"/>
              </a:rPr>
              <a:t>中文</a:t>
            </a:r>
            <a:r>
              <a:rPr lang="zh-CN" altLang="en-US" dirty="0">
                <a:latin typeface="Times New Roman" panose="02020603050405020304" pitchFamily="18" charset="0"/>
                <a:ea typeface="宋体" panose="02010600030101010101" pitchFamily="2" charset="-122"/>
              </a:rPr>
              <a:t>翻译：通过对抗性训练的平滑分类器可实现鲁棒的深度</a:t>
            </a:r>
            <a:r>
              <a:rPr lang="zh-CN" altLang="en-US" dirty="0" smtClean="0">
                <a:latin typeface="Times New Roman" panose="02020603050405020304" pitchFamily="18" charset="0"/>
                <a:ea typeface="宋体" panose="02010600030101010101" pitchFamily="2" charset="-122"/>
              </a:rPr>
              <a:t>学习</a:t>
            </a:r>
            <a:endParaRPr lang="en-US" altLang="zh-CN" dirty="0" smtClean="0">
              <a:latin typeface="Times New Roman" panose="02020603050405020304" pitchFamily="18" charset="0"/>
              <a:ea typeface="宋体" panose="02010600030101010101" pitchFamily="2" charset="-122"/>
            </a:endParaRPr>
          </a:p>
          <a:p>
            <a:r>
              <a:rPr lang="zh-CN" altLang="en-US" dirty="0" smtClean="0">
                <a:latin typeface="Times New Roman" panose="02020603050405020304" pitchFamily="18" charset="0"/>
                <a:ea typeface="宋体" panose="02010600030101010101" pitchFamily="2" charset="-122"/>
              </a:rPr>
              <a:t>发表在</a:t>
            </a:r>
            <a:r>
              <a:rPr lang="en-US" altLang="zh-CN" dirty="0" smtClean="0">
                <a:latin typeface="Times New Roman" panose="02020603050405020304" pitchFamily="18" charset="0"/>
                <a:ea typeface="宋体" panose="02010600030101010101" pitchFamily="2" charset="-122"/>
              </a:rPr>
              <a:t>NIPS 2019</a:t>
            </a:r>
          </a:p>
        </p:txBody>
      </p:sp>
      <p:pic>
        <p:nvPicPr>
          <p:cNvPr id="7170" name="Picture 2" descr="图像1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924" y="1084117"/>
            <a:ext cx="3070286" cy="20455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6806181" y="3547614"/>
            <a:ext cx="5385819" cy="923330"/>
          </a:xfrm>
          <a:prstGeom prst="rect">
            <a:avLst/>
          </a:prstGeom>
          <a:noFill/>
        </p:spPr>
        <p:txBody>
          <a:bodyPr wrap="square" rtlCol="0">
            <a:spAutoFit/>
          </a:bodyPr>
          <a:lstStyle/>
          <a:p>
            <a:r>
              <a:rPr lang="zh-CN" altLang="en-US" b="1" dirty="0" smtClean="0">
                <a:solidFill>
                  <a:srgbClr val="FF0000"/>
                </a:solidFill>
                <a:latin typeface="Comic Sans MS" panose="030F0702030302020204" pitchFamily="66" charset="0"/>
                <a:ea typeface="宋体" panose="02010600030101010101" pitchFamily="2" charset="-122"/>
              </a:rPr>
              <a:t>贡献：</a:t>
            </a:r>
            <a:r>
              <a:rPr lang="zh-CN" altLang="en-US" dirty="0" smtClean="0">
                <a:latin typeface="Comic Sans MS" panose="030F0702030302020204" pitchFamily="66" charset="0"/>
                <a:ea typeface="宋体" panose="02010600030101010101" pitchFamily="2" charset="-122"/>
              </a:rPr>
              <a:t>使用对抗性训练改善随机平滑的性能。首次提出了对平滑分类器的直接攻击，展示了如何利用这种攻击来对抗性地训练平滑模型。</a:t>
            </a:r>
            <a:endParaRPr lang="en-US" altLang="zh-CN" dirty="0" smtClean="0">
              <a:latin typeface="Comic Sans MS" panose="030F0702030302020204" pitchFamily="66"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提出的技术</a:t>
            </a:r>
            <a:r>
              <a:rPr lang="en-US" altLang="zh-CN" dirty="0" err="1" smtClean="0"/>
              <a:t>SmoothAdv</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t>14</a:t>
            </a:fld>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669924" y="1384540"/>
                <a:ext cx="4544193"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argmax</m:t>
                              </m:r>
                            </m:e>
                            <m:lim>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lim>
                          </m:limLow>
                        </m:fName>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𝛿</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(0,</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𝐼</m:t>
                          </m:r>
                          <m:r>
                            <a:rPr lang="en-US" altLang="zh-CN" b="0" i="1" smtClean="0">
                              <a:latin typeface="Cambria Math" panose="02040503050406030204" pitchFamily="18" charset="0"/>
                            </a:rPr>
                            <m:t>)</m:t>
                          </m:r>
                        </m:e>
                      </m:func>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69924" y="1384540"/>
                <a:ext cx="4544193" cy="416524"/>
              </a:xfrm>
              <a:prstGeom prst="rect">
                <a:avLst/>
              </a:prstGeom>
              <a:blipFill rotWithShape="0">
                <a:blip r:embed="rId2"/>
                <a:stretch>
                  <a:fillRect l="-671" r="-1342" b="-14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69924" y="2022894"/>
                <a:ext cx="4992649" cy="707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𝐼</m:t>
                              </m:r>
                            </m:e>
                          </m:d>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E</m:t>
                              </m:r>
                            </m:e>
                            <m:lim>
                              <m:r>
                                <a:rPr lang="en-US" altLang="zh-CN" b="0" i="1" smtClean="0">
                                  <a:latin typeface="Cambria Math" panose="02040503050406030204" pitchFamily="18" charset="0"/>
                                </a:rPr>
                                <m:t>𝛿</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(0,</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𝐼</m:t>
                              </m:r>
                              <m:r>
                                <a:rPr lang="en-US" altLang="zh-CN" b="0" i="1" smtClean="0">
                                  <a:latin typeface="Cambria Math" panose="02040503050406030204" pitchFamily="18" charset="0"/>
                                </a:rPr>
                                <m:t>)</m:t>
                              </m:r>
                            </m:lim>
                          </m:limLow>
                        </m:fName>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𝛿</m:t>
                                  </m:r>
                                </m:e>
                              </m:d>
                            </m:e>
                          </m:d>
                        </m:e>
                      </m:func>
                      <m:r>
                        <a:rPr lang="en-US" altLang="zh-CN" i="1">
                          <a:latin typeface="Cambria Math" panose="02040503050406030204" pitchFamily="18" charset="0"/>
                        </a:rPr>
                        <m:t>,</m:t>
                      </m:r>
                    </m:oMath>
                  </m:oMathPara>
                </a14:m>
                <a:endParaRPr lang="en-US" altLang="zh-CN"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𝐹</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𝑑</m:t>
                          </m:r>
                        </m:sup>
                      </m:sSup>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𝑌</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𝑑</m:t>
                          </m:r>
                        </m:sup>
                      </m:sSup>
                      <m:r>
                        <a:rPr lang="en-US" altLang="zh-CN" i="1">
                          <a:latin typeface="Cambria Math" panose="02040503050406030204" pitchFamily="18" charset="0"/>
                        </a:rPr>
                        <m:t>→</m:t>
                      </m:r>
                      <m:r>
                        <a:rPr lang="en-US" altLang="zh-CN" b="0" i="1" smtClean="0">
                          <a:latin typeface="Cambria Math" panose="02040503050406030204" pitchFamily="18" charset="0"/>
                        </a:rPr>
                        <m:t>𝑌</m:t>
                      </m:r>
                    </m:oMath>
                  </m:oMathPara>
                </a14:m>
                <a:endParaRPr lang="en-US" altLang="zh-CN" dirty="0" smtClean="0"/>
              </a:p>
            </p:txBody>
          </p:sp>
        </mc:Choice>
        <mc:Fallback xmlns="">
          <p:sp>
            <p:nvSpPr>
              <p:cNvPr id="10" name="文本框 9"/>
              <p:cNvSpPr txBox="1">
                <a:spLocks noRot="1" noChangeAspect="1" noMove="1" noResize="1" noEditPoints="1" noAdjustHandles="1" noChangeArrowheads="1" noChangeShapeType="1" noTextEdit="1"/>
              </p:cNvSpPr>
              <p:nvPr/>
            </p:nvSpPr>
            <p:spPr>
              <a:xfrm>
                <a:off x="669924" y="2022894"/>
                <a:ext cx="4992649" cy="707438"/>
              </a:xfrm>
              <a:prstGeom prst="rect">
                <a:avLst/>
              </a:prstGeom>
              <a:blipFill rotWithShape="0">
                <a:blip r:embed="rId3"/>
                <a:stretch>
                  <a:fillRect l="-733" b="-13793"/>
                </a:stretch>
              </a:blipFill>
            </p:spPr>
            <p:txBody>
              <a:bodyPr/>
              <a:lstStyle/>
              <a:p>
                <a:r>
                  <a:rPr lang="zh-CN" altLang="en-US">
                    <a:noFill/>
                  </a:rPr>
                  <a:t> </a:t>
                </a:r>
              </a:p>
            </p:txBody>
          </p:sp>
        </mc:Fallback>
      </mc:AlternateContent>
      <p:pic>
        <p:nvPicPr>
          <p:cNvPr id="13" name="图片 12"/>
          <p:cNvPicPr>
            <a:picLocks noChangeAspect="1"/>
          </p:cNvPicPr>
          <p:nvPr/>
        </p:nvPicPr>
        <p:blipFill>
          <a:blip r:embed="rId4"/>
          <a:stretch>
            <a:fillRect/>
          </a:stretch>
        </p:blipFill>
        <p:spPr>
          <a:xfrm>
            <a:off x="669924" y="3003671"/>
            <a:ext cx="5234356" cy="998986"/>
          </a:xfrm>
          <a:prstGeom prst="rect">
            <a:avLst/>
          </a:prstGeom>
        </p:spPr>
      </p:pic>
      <p:pic>
        <p:nvPicPr>
          <p:cNvPr id="14" name="图片 13"/>
          <p:cNvPicPr>
            <a:picLocks noChangeAspect="1"/>
          </p:cNvPicPr>
          <p:nvPr/>
        </p:nvPicPr>
        <p:blipFill>
          <a:blip r:embed="rId5"/>
          <a:stretch>
            <a:fillRect/>
          </a:stretch>
        </p:blipFill>
        <p:spPr>
          <a:xfrm>
            <a:off x="669924" y="4002656"/>
            <a:ext cx="5721032" cy="2855343"/>
          </a:xfrm>
          <a:prstGeom prst="rect">
            <a:avLst/>
          </a:prstGeom>
        </p:spPr>
      </p:pic>
      <p:pic>
        <p:nvPicPr>
          <p:cNvPr id="15" name="图片 14"/>
          <p:cNvPicPr>
            <a:picLocks noChangeAspect="1"/>
          </p:cNvPicPr>
          <p:nvPr/>
        </p:nvPicPr>
        <p:blipFill>
          <a:blip r:embed="rId6"/>
          <a:stretch>
            <a:fillRect/>
          </a:stretch>
        </p:blipFill>
        <p:spPr>
          <a:xfrm>
            <a:off x="6628300" y="4238885"/>
            <a:ext cx="5146757" cy="2465512"/>
          </a:xfrm>
          <a:prstGeom prst="rect">
            <a:avLst/>
          </a:prstGeom>
        </p:spPr>
      </p:pic>
      <p:sp>
        <p:nvSpPr>
          <p:cNvPr id="11" name="文本框 10"/>
          <p:cNvSpPr txBox="1"/>
          <p:nvPr/>
        </p:nvSpPr>
        <p:spPr>
          <a:xfrm>
            <a:off x="6240615" y="1064132"/>
            <a:ext cx="5922125" cy="3139321"/>
          </a:xfrm>
          <a:prstGeom prst="rect">
            <a:avLst/>
          </a:prstGeom>
          <a:noFill/>
        </p:spPr>
        <p:txBody>
          <a:bodyPr wrap="square" rtlCol="0">
            <a:spAutoFit/>
          </a:bodyPr>
          <a:lstStyle/>
          <a:p>
            <a:r>
              <a:rPr lang="en-US" altLang="zh-CN" dirty="0" smtClean="0">
                <a:latin typeface="Comic Sans MS" panose="030F0702030302020204" pitchFamily="66" charset="0"/>
              </a:rPr>
              <a:t>f(x)</a:t>
            </a:r>
            <a:r>
              <a:rPr lang="zh-CN" altLang="en-US" dirty="0" smtClean="0">
                <a:latin typeface="Comic Sans MS" panose="030F0702030302020204" pitchFamily="66" charset="0"/>
              </a:rPr>
              <a:t>是</a:t>
            </a:r>
            <a:r>
              <a:rPr lang="en-US" altLang="zh-CN" dirty="0" smtClean="0">
                <a:latin typeface="Comic Sans MS" panose="030F0702030302020204" pitchFamily="66" charset="0"/>
              </a:rPr>
              <a:t>hard</a:t>
            </a:r>
            <a:r>
              <a:rPr lang="zh-CN" altLang="en-US" dirty="0" smtClean="0">
                <a:latin typeface="Comic Sans MS" panose="030F0702030302020204" pitchFamily="66" charset="0"/>
              </a:rPr>
              <a:t>分类器，</a:t>
            </a:r>
            <a:r>
              <a:rPr lang="en-US" altLang="zh-CN" dirty="0" smtClean="0">
                <a:latin typeface="Comic Sans MS" panose="030F0702030302020204" pitchFamily="66" charset="0"/>
              </a:rPr>
              <a:t>F(x)</a:t>
            </a:r>
            <a:r>
              <a:rPr lang="zh-CN" altLang="en-US" dirty="0" smtClean="0">
                <a:latin typeface="Comic Sans MS" panose="030F0702030302020204" pitchFamily="66" charset="0"/>
              </a:rPr>
              <a:t>是</a:t>
            </a:r>
            <a:r>
              <a:rPr lang="en-US" altLang="zh-CN" dirty="0" smtClean="0">
                <a:latin typeface="Comic Sans MS" panose="030F0702030302020204" pitchFamily="66" charset="0"/>
              </a:rPr>
              <a:t>soft</a:t>
            </a:r>
            <a:r>
              <a:rPr lang="zh-CN" altLang="en-US" dirty="0" smtClean="0">
                <a:latin typeface="Comic Sans MS" panose="030F0702030302020204" pitchFamily="66" charset="0"/>
              </a:rPr>
              <a:t>分类器，</a:t>
            </a:r>
            <a:r>
              <a:rPr lang="en-US" altLang="zh-CN" dirty="0" smtClean="0">
                <a:latin typeface="Comic Sans MS" panose="030F0702030302020204" pitchFamily="66" charset="0"/>
              </a:rPr>
              <a:t>g</a:t>
            </a:r>
            <a:r>
              <a:rPr lang="zh-CN" altLang="en-US" dirty="0" smtClean="0">
                <a:latin typeface="Comic Sans MS" panose="030F0702030302020204" pitchFamily="66" charset="0"/>
              </a:rPr>
              <a:t>和</a:t>
            </a:r>
            <a:r>
              <a:rPr lang="en-US" altLang="zh-CN" dirty="0" smtClean="0">
                <a:latin typeface="Comic Sans MS" panose="030F0702030302020204" pitchFamily="66" charset="0"/>
              </a:rPr>
              <a:t>G</a:t>
            </a:r>
            <a:r>
              <a:rPr lang="zh-CN" altLang="en-US" dirty="0" smtClean="0">
                <a:latin typeface="Comic Sans MS" panose="030F0702030302020204" pitchFamily="66" charset="0"/>
              </a:rPr>
              <a:t>分别为对应的平滑分类器。</a:t>
            </a:r>
            <a:endParaRPr lang="en-US" altLang="zh-CN" dirty="0" smtClean="0">
              <a:latin typeface="Comic Sans MS" panose="030F0702030302020204" pitchFamily="66" charset="0"/>
            </a:endParaRPr>
          </a:p>
          <a:p>
            <a:r>
              <a:rPr lang="zh-CN" altLang="en-US" dirty="0" smtClean="0">
                <a:latin typeface="Comic Sans MS" panose="030F0702030302020204" pitchFamily="66" charset="0"/>
              </a:rPr>
              <a:t>因为</a:t>
            </a:r>
            <a:r>
              <a:rPr lang="en-US" altLang="zh-CN" dirty="0" err="1" smtClean="0">
                <a:latin typeface="Comic Sans MS" panose="030F0702030302020204" pitchFamily="66" charset="0"/>
              </a:rPr>
              <a:t>argmax</a:t>
            </a:r>
            <a:r>
              <a:rPr lang="zh-CN" altLang="en-US" dirty="0" smtClean="0">
                <a:latin typeface="Comic Sans MS" panose="030F0702030302020204" pitchFamily="66" charset="0"/>
              </a:rPr>
              <a:t>，直接找到</a:t>
            </a:r>
            <a:r>
              <a:rPr lang="en-US" altLang="zh-CN" dirty="0" smtClean="0">
                <a:latin typeface="Comic Sans MS" panose="030F0702030302020204" pitchFamily="66" charset="0"/>
              </a:rPr>
              <a:t>hard</a:t>
            </a:r>
            <a:r>
              <a:rPr lang="zh-CN" altLang="en-US" dirty="0" smtClean="0">
                <a:latin typeface="Comic Sans MS" panose="030F0702030302020204" pitchFamily="66" charset="0"/>
              </a:rPr>
              <a:t>分类器</a:t>
            </a:r>
            <a:r>
              <a:rPr lang="en-US" altLang="zh-CN" dirty="0" smtClean="0">
                <a:latin typeface="Comic Sans MS" panose="030F0702030302020204" pitchFamily="66" charset="0"/>
              </a:rPr>
              <a:t>g</a:t>
            </a:r>
            <a:r>
              <a:rPr lang="zh-CN" altLang="en-US" dirty="0" smtClean="0">
                <a:latin typeface="Comic Sans MS" panose="030F0702030302020204" pitchFamily="66" charset="0"/>
              </a:rPr>
              <a:t>的对抗样本是困难的。</a:t>
            </a:r>
            <a:endParaRPr lang="en-US" altLang="zh-CN" dirty="0" smtClean="0">
              <a:latin typeface="Comic Sans MS" panose="030F0702030302020204" pitchFamily="66" charset="0"/>
            </a:endParaRPr>
          </a:p>
          <a:p>
            <a:r>
              <a:rPr lang="zh-CN" altLang="en-US" dirty="0" smtClean="0">
                <a:latin typeface="Comic Sans MS" panose="030F0702030302020204" pitchFamily="66" charset="0"/>
              </a:rPr>
              <a:t>公式（</a:t>
            </a:r>
            <a:r>
              <a:rPr lang="en-US" altLang="zh-CN" dirty="0" smtClean="0">
                <a:latin typeface="Comic Sans MS" panose="030F0702030302020204" pitchFamily="66" charset="0"/>
              </a:rPr>
              <a:t>S</a:t>
            </a:r>
            <a:r>
              <a:rPr lang="zh-CN" altLang="en-US" dirty="0" smtClean="0">
                <a:latin typeface="Comic Sans MS" panose="030F0702030302020204" pitchFamily="66" charset="0"/>
              </a:rPr>
              <a:t>）是</a:t>
            </a:r>
            <a:r>
              <a:rPr lang="en-US" altLang="zh-CN" dirty="0" err="1" smtClean="0">
                <a:latin typeface="Comic Sans MS" panose="030F0702030302020204" pitchFamily="66" charset="0"/>
              </a:rPr>
              <a:t>SmoothAdv</a:t>
            </a:r>
            <a:r>
              <a:rPr lang="zh-CN" altLang="en-US" dirty="0" smtClean="0">
                <a:latin typeface="Comic Sans MS" panose="030F0702030302020204" pitchFamily="66" charset="0"/>
              </a:rPr>
              <a:t>的目标，即，找到对抗样本。使用随机高斯采样的</a:t>
            </a:r>
            <a:r>
              <a:rPr lang="zh-CN" altLang="en-US" dirty="0">
                <a:latin typeface="Comic Sans MS" panose="030F0702030302020204" pitchFamily="66" charset="0"/>
              </a:rPr>
              <a:t>估计优化它。</a:t>
            </a:r>
            <a:endParaRPr lang="en-US" altLang="zh-CN" dirty="0" smtClean="0">
              <a:latin typeface="Comic Sans MS" panose="030F0702030302020204" pitchFamily="66" charset="0"/>
            </a:endParaRPr>
          </a:p>
          <a:p>
            <a:r>
              <a:rPr lang="zh-CN" altLang="en-US" dirty="0" smtClean="0">
                <a:latin typeface="Comic Sans MS" panose="030F0702030302020204" pitchFamily="66" charset="0"/>
              </a:rPr>
              <a:t>使用</a:t>
            </a:r>
            <a:r>
              <a:rPr lang="en-US" altLang="zh-CN" dirty="0" smtClean="0">
                <a:latin typeface="Comic Sans MS" panose="030F0702030302020204" pitchFamily="66" charset="0"/>
              </a:rPr>
              <a:t>well-studied adversarial training framework</a:t>
            </a:r>
            <a:r>
              <a:rPr lang="zh-CN" altLang="en-US" dirty="0" smtClean="0">
                <a:latin typeface="Comic Sans MS" panose="030F0702030302020204" pitchFamily="66" charset="0"/>
              </a:rPr>
              <a:t>，论文的引用</a:t>
            </a:r>
            <a:r>
              <a:rPr lang="en-US" altLang="zh-CN" dirty="0" smtClean="0">
                <a:latin typeface="Comic Sans MS" panose="030F0702030302020204" pitchFamily="66" charset="0"/>
              </a:rPr>
              <a:t>[20,25]</a:t>
            </a:r>
            <a:r>
              <a:rPr lang="zh-CN" altLang="en-US" dirty="0" smtClean="0">
                <a:latin typeface="Comic Sans MS" panose="030F0702030302020204" pitchFamily="66" charset="0"/>
              </a:rPr>
              <a:t>，根据找到的对抗样本优化模型，这会让模型最小化最大</a:t>
            </a:r>
            <a:r>
              <a:rPr lang="zh-CN" altLang="en-US" dirty="0" smtClean="0">
                <a:latin typeface="Comic Sans MS" panose="030F0702030302020204" pitchFamily="66" charset="0"/>
              </a:rPr>
              <a:t>损失。</a:t>
            </a:r>
            <a:endParaRPr lang="en-US" altLang="zh-CN" dirty="0" smtClean="0">
              <a:latin typeface="Comic Sans MS" panose="030F0702030302020204" pitchFamily="66" charset="0"/>
            </a:endParaRPr>
          </a:p>
          <a:p>
            <a:r>
              <a:rPr lang="zh-CN" altLang="en-US" dirty="0" smtClean="0">
                <a:latin typeface="Comic Sans MS" panose="030F0702030302020204" pitchFamily="66" charset="0"/>
              </a:rPr>
              <a:t>和普通的对抗性训练相比，这个方法最小化平滑分类器</a:t>
            </a:r>
            <a:r>
              <a:rPr lang="en-US" altLang="zh-CN" dirty="0" smtClean="0">
                <a:latin typeface="Comic Sans MS" panose="030F0702030302020204" pitchFamily="66" charset="0"/>
              </a:rPr>
              <a:t>worst-case</a:t>
            </a:r>
            <a:r>
              <a:rPr lang="zh-CN" altLang="en-US" dirty="0" smtClean="0">
                <a:latin typeface="Comic Sans MS" panose="030F0702030302020204" pitchFamily="66" charset="0"/>
              </a:rPr>
              <a:t>损失。</a:t>
            </a:r>
            <a:endParaRPr lang="en-US" altLang="zh-CN" dirty="0" smtClean="0">
              <a:latin typeface="Comic Sans MS" panose="030F0702030302020204" pitchFamily="66" charset="0"/>
            </a:endParaRPr>
          </a:p>
          <a:p>
            <a:r>
              <a:rPr lang="en-US" altLang="zh-CN" dirty="0" smtClean="0">
                <a:latin typeface="Comic Sans MS" panose="030F0702030302020204" pitchFamily="66" charset="0"/>
              </a:rPr>
              <a:t>PGD</a:t>
            </a:r>
            <a:r>
              <a:rPr lang="zh-CN" altLang="en-US" dirty="0" smtClean="0">
                <a:latin typeface="Comic Sans MS" panose="030F0702030302020204" pitchFamily="66" charset="0"/>
              </a:rPr>
              <a:t>（</a:t>
            </a:r>
            <a:r>
              <a:rPr lang="en-US" altLang="zh-CN" dirty="0">
                <a:latin typeface="Comic Sans MS" panose="030F0702030302020204" pitchFamily="66" charset="0"/>
              </a:rPr>
              <a:t>projected gradient descent</a:t>
            </a:r>
            <a:r>
              <a:rPr lang="zh-CN" altLang="en-US" dirty="0" smtClean="0">
                <a:latin typeface="Comic Sans MS" panose="030F0702030302020204" pitchFamily="66" charset="0"/>
              </a:rPr>
              <a:t>）。</a:t>
            </a:r>
            <a:endParaRPr lang="en-US" altLang="zh-CN" dirty="0" smtClean="0">
              <a:latin typeface="Comic Sans MS" panose="030F0702030302020204" pitchFamily="66" charset="0"/>
            </a:endParaRPr>
          </a:p>
        </p:txBody>
      </p:sp>
      <mc:AlternateContent xmlns:mc="http://schemas.openxmlformats.org/markup-compatibility/2006">
        <mc:Choice xmlns:p14="http://schemas.microsoft.com/office/powerpoint/2010/main" Requires="p14">
          <p:contentPart p14:bwMode="auto" r:id="rId7">
            <p14:nvContentPartPr>
              <p14:cNvPr id="4" name="墨迹 3"/>
              <p14:cNvContentPartPr/>
              <p14:nvPr/>
            </p14:nvContentPartPr>
            <p14:xfrm>
              <a:off x="2749680" y="927000"/>
              <a:ext cx="3625920" cy="4642200"/>
            </p14:xfrm>
          </p:contentPart>
        </mc:Choice>
        <mc:Fallback>
          <p:pic>
            <p:nvPicPr>
              <p:cNvPr id="4" name="墨迹 3"/>
              <p:cNvPicPr/>
              <p:nvPr/>
            </p:nvPicPr>
            <p:blipFill>
              <a:blip r:embed="rId8"/>
              <a:stretch>
                <a:fillRect/>
              </a:stretch>
            </p:blipFill>
            <p:spPr>
              <a:xfrm>
                <a:off x="2740320" y="917640"/>
                <a:ext cx="3644640" cy="4660920"/>
              </a:xfrm>
              <a:prstGeom prst="rect">
                <a:avLst/>
              </a:prstGeom>
            </p:spPr>
          </p:pic>
        </mc:Fallback>
      </mc:AlternateContent>
    </p:spTree>
    <p:extLst>
      <p:ext uri="{BB962C8B-B14F-4D97-AF65-F5344CB8AC3E}">
        <p14:creationId xmlns:p14="http://schemas.microsoft.com/office/powerpoint/2010/main" val="2503271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2800" dirty="0">
                <a:sym typeface="+mn-lt"/>
              </a:rPr>
              <a:t>三、最大化可信半径的鲁棒训练</a:t>
            </a:r>
            <a:br>
              <a:rPr lang="zh-CN" altLang="en-US" sz="2800" dirty="0">
                <a:sym typeface="+mn-lt"/>
              </a:rPr>
            </a:br>
            <a:endParaRPr lang="zh-CN" altLang="en-US" sz="2800" dirty="0"/>
          </a:p>
        </p:txBody>
      </p:sp>
      <p:sp>
        <p:nvSpPr>
          <p:cNvPr id="9" name="文本框 8"/>
          <p:cNvSpPr txBox="1"/>
          <p:nvPr/>
        </p:nvSpPr>
        <p:spPr>
          <a:xfrm>
            <a:off x="1304545" y="2596910"/>
            <a:ext cx="860740" cy="748382"/>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a:t>
            </a:r>
            <a:r>
              <a:rPr lang="en-US" altLang="zh-CN" spc="100" dirty="0" smtClean="0">
                <a:solidFill>
                  <a:schemeClr val="bg1"/>
                </a:solidFill>
                <a:latin typeface="Impact" panose="020B0806030902050204" pitchFamily="34" charset="0"/>
                <a:cs typeface="Arial" panose="020B0604020202020204" pitchFamily="34" charset="0"/>
              </a:rPr>
              <a:t>03</a:t>
            </a:r>
            <a:endParaRPr lang="zh-CN" altLang="en-US" spc="100" dirty="0">
              <a:solidFill>
                <a:schemeClr val="bg1"/>
              </a:solidFill>
              <a:latin typeface="Impact" panose="020B0806030902050204" pitchFamily="34" charset="0"/>
              <a:cs typeface="Arial" panose="020B0604020202020204" pitchFamily="34" charset="0"/>
            </a:endParaRPr>
          </a:p>
        </p:txBody>
      </p:sp>
      <p:sp>
        <p:nvSpPr>
          <p:cNvPr id="6" name="文本框 5"/>
          <p:cNvSpPr txBox="1"/>
          <p:nvPr/>
        </p:nvSpPr>
        <p:spPr>
          <a:xfrm>
            <a:off x="1130866" y="4626984"/>
            <a:ext cx="10171064" cy="1477328"/>
          </a:xfrm>
          <a:prstGeom prst="rect">
            <a:avLst/>
          </a:prstGeom>
          <a:noFill/>
        </p:spPr>
        <p:txBody>
          <a:bodyPr wrap="square" rtlCol="0">
            <a:spAutoFit/>
          </a:bodyPr>
          <a:lstStyle/>
          <a:p>
            <a:r>
              <a:rPr lang="en-US" altLang="zh-CN" b="1" dirty="0" smtClean="0">
                <a:latin typeface="Times New Roman" panose="02020603050405020304" pitchFamily="18" charset="0"/>
              </a:rPr>
              <a:t>[</a:t>
            </a:r>
            <a:r>
              <a:rPr lang="en-US" altLang="zh-CN" b="1" dirty="0">
                <a:latin typeface="Times New Roman" panose="02020603050405020304" pitchFamily="18" charset="0"/>
              </a:rPr>
              <a:t>3</a:t>
            </a:r>
            <a:r>
              <a:rPr lang="en-US" altLang="zh-CN" b="1" dirty="0" smtClean="0">
                <a:latin typeface="Times New Roman" panose="02020603050405020304" pitchFamily="18" charset="0"/>
              </a:rPr>
              <a:t>]</a:t>
            </a:r>
            <a:r>
              <a:rPr lang="en-US" altLang="zh-CN" dirty="0">
                <a:latin typeface="Times New Roman" panose="02020603050405020304" pitchFamily="18" charset="0"/>
              </a:rPr>
              <a:t> </a:t>
            </a:r>
            <a:r>
              <a:rPr lang="en-US" altLang="zh-CN" dirty="0" err="1">
                <a:latin typeface="Times New Roman" panose="02020603050405020304" pitchFamily="18" charset="0"/>
              </a:rPr>
              <a:t>Zhai</a:t>
            </a:r>
            <a:r>
              <a:rPr lang="en-US" altLang="zh-CN" dirty="0">
                <a:latin typeface="Times New Roman" panose="02020603050405020304" pitchFamily="18" charset="0"/>
              </a:rPr>
              <a:t>, </a:t>
            </a:r>
            <a:r>
              <a:rPr lang="en-US" altLang="zh-CN" dirty="0" err="1">
                <a:latin typeface="Times New Roman" panose="02020603050405020304" pitchFamily="18" charset="0"/>
              </a:rPr>
              <a:t>Runtian</a:t>
            </a:r>
            <a:r>
              <a:rPr lang="en-US" altLang="zh-CN" dirty="0">
                <a:latin typeface="Times New Roman" panose="02020603050405020304" pitchFamily="18" charset="0"/>
              </a:rPr>
              <a:t>, Chen Dan, Di He, </a:t>
            </a:r>
            <a:r>
              <a:rPr lang="en-US" altLang="zh-CN" dirty="0" err="1">
                <a:latin typeface="Times New Roman" panose="02020603050405020304" pitchFamily="18" charset="0"/>
              </a:rPr>
              <a:t>Huan</a:t>
            </a:r>
            <a:r>
              <a:rPr lang="en-US" altLang="zh-CN" dirty="0">
                <a:latin typeface="Times New Roman" panose="02020603050405020304" pitchFamily="18" charset="0"/>
              </a:rPr>
              <a:t> Zhang, </a:t>
            </a:r>
            <a:r>
              <a:rPr lang="en-US" altLang="zh-CN" dirty="0" err="1">
                <a:latin typeface="Times New Roman" panose="02020603050405020304" pitchFamily="18" charset="0"/>
              </a:rPr>
              <a:t>Boqing</a:t>
            </a:r>
            <a:r>
              <a:rPr lang="en-US" altLang="zh-CN" dirty="0">
                <a:latin typeface="Times New Roman" panose="02020603050405020304" pitchFamily="18" charset="0"/>
              </a:rPr>
              <a:t> Gong, Pradeep </a:t>
            </a:r>
            <a:r>
              <a:rPr lang="en-US" altLang="zh-CN" dirty="0" err="1">
                <a:latin typeface="Times New Roman" panose="02020603050405020304" pitchFamily="18" charset="0"/>
              </a:rPr>
              <a:t>Ravikumar</a:t>
            </a:r>
            <a:r>
              <a:rPr lang="en-US" altLang="zh-CN" dirty="0">
                <a:latin typeface="Times New Roman" panose="02020603050405020304" pitchFamily="18" charset="0"/>
              </a:rPr>
              <a:t>, Cho-</a:t>
            </a:r>
            <a:r>
              <a:rPr lang="en-US" altLang="zh-CN" dirty="0" err="1">
                <a:latin typeface="Times New Roman" panose="02020603050405020304" pitchFamily="18" charset="0"/>
              </a:rPr>
              <a:t>Jui</a:t>
            </a:r>
            <a:r>
              <a:rPr lang="en-US" altLang="zh-CN" dirty="0">
                <a:latin typeface="Times New Roman" panose="02020603050405020304" pitchFamily="18" charset="0"/>
              </a:rPr>
              <a:t> Hsieh, and </a:t>
            </a:r>
            <a:r>
              <a:rPr lang="en-US" altLang="zh-CN" dirty="0" err="1">
                <a:latin typeface="Times New Roman" panose="02020603050405020304" pitchFamily="18" charset="0"/>
              </a:rPr>
              <a:t>Liwei</a:t>
            </a:r>
            <a:r>
              <a:rPr lang="en-US" altLang="zh-CN" dirty="0">
                <a:latin typeface="Times New Roman" panose="02020603050405020304" pitchFamily="18" charset="0"/>
              </a:rPr>
              <a:t> Wang. 2020. “</a:t>
            </a:r>
            <a:r>
              <a:rPr lang="en-US" altLang="zh-CN" b="1" dirty="0">
                <a:latin typeface="Times New Roman" panose="02020603050405020304" pitchFamily="18" charset="0"/>
              </a:rPr>
              <a:t>MACER: ATTACK-FREE AND SCALABLE ROBUST TRAINING VIA MAXIMIZING CERTIFIED RADIUS</a:t>
            </a:r>
            <a:r>
              <a:rPr lang="en-US" altLang="zh-CN" dirty="0">
                <a:latin typeface="Times New Roman" panose="02020603050405020304" pitchFamily="18" charset="0"/>
              </a:rPr>
              <a:t>.” In , 20. </a:t>
            </a:r>
            <a:r>
              <a:rPr lang="en-US" altLang="zh-CN" dirty="0">
                <a:latin typeface="Times New Roman" panose="02020603050405020304" pitchFamily="18" charset="0"/>
                <a:hlinkClick r:id="rId2"/>
              </a:rPr>
              <a:t>https://openreview.net/forum?id=rJx1Na4Fwr</a:t>
            </a:r>
            <a:r>
              <a:rPr lang="en-US" altLang="zh-CN" dirty="0" smtClean="0">
                <a:latin typeface="Times New Roman" panose="02020603050405020304" pitchFamily="18" charset="0"/>
              </a:rPr>
              <a:t>.</a:t>
            </a:r>
          </a:p>
          <a:p>
            <a:endParaRPr lang="en-US" altLang="zh-CN" dirty="0" smtClean="0">
              <a:latin typeface="Times New Roman" panose="02020603050405020304" pitchFamily="18" charset="0"/>
            </a:endParaRPr>
          </a:p>
          <a:p>
            <a:r>
              <a:rPr lang="en-US" altLang="zh-CN" dirty="0" smtClean="0">
                <a:latin typeface="Times New Roman" panose="02020603050405020304" pitchFamily="18" charset="0"/>
              </a:rPr>
              <a:t>My notes</a:t>
            </a:r>
            <a:r>
              <a:rPr lang="en-US" altLang="zh-CN" dirty="0">
                <a:latin typeface="Times New Roman" panose="02020603050405020304" pitchFamily="18" charset="0"/>
              </a:rPr>
              <a:t>: </a:t>
            </a:r>
            <a:r>
              <a:rPr lang="en-US" altLang="zh-CN" dirty="0">
                <a:latin typeface="Times New Roman" panose="02020603050405020304" pitchFamily="18" charset="0"/>
                <a:hlinkClick r:id="rId3"/>
              </a:rPr>
              <a:t>https://fairyfali.github.io/2020/07/19/iclr03</a:t>
            </a:r>
            <a:r>
              <a:rPr lang="en-US" altLang="zh-CN" dirty="0" smtClean="0">
                <a:latin typeface="Times New Roman" panose="02020603050405020304" pitchFamily="18" charset="0"/>
                <a:hlinkClick r:id="rId3"/>
              </a:rPr>
              <a:t>/</a:t>
            </a:r>
            <a:endParaRPr lang="en-US" altLang="zh-CN" dirty="0">
              <a:latin typeface="Times New Roman" panose="02020603050405020304" pitchFamily="18" charset="0"/>
            </a:endParaRPr>
          </a:p>
        </p:txBody>
      </p:sp>
    </p:spTree>
    <p:extLst>
      <p:ext uri="{BB962C8B-B14F-4D97-AF65-F5344CB8AC3E}">
        <p14:creationId xmlns:p14="http://schemas.microsoft.com/office/powerpoint/2010/main" val="24666439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论文介绍</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t>16</a:t>
            </a:fld>
            <a:endParaRPr lang="zh-CN" altLang="en-US" dirty="0"/>
          </a:p>
        </p:txBody>
      </p:sp>
      <p:pic>
        <p:nvPicPr>
          <p:cNvPr id="9218" name="Picture 2" descr="Ph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9924" y="1071832"/>
            <a:ext cx="1615835" cy="215444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298987" y="3547614"/>
            <a:ext cx="6136319" cy="2031325"/>
          </a:xfrm>
          <a:prstGeom prst="rect">
            <a:avLst/>
          </a:prstGeom>
          <a:noFill/>
        </p:spPr>
        <p:txBody>
          <a:bodyPr wrap="square" rtlCol="0">
            <a:spAutoFit/>
          </a:bodyPr>
          <a:lstStyle/>
          <a:p>
            <a:r>
              <a:rPr lang="zh-CN" altLang="en-US" b="1" dirty="0" smtClean="0">
                <a:solidFill>
                  <a:srgbClr val="00B050"/>
                </a:solidFill>
                <a:latin typeface="Comic Sans MS" panose="030F0702030302020204" pitchFamily="66" charset="0"/>
                <a:ea typeface="宋体" panose="02010600030101010101" pitchFamily="2" charset="-122"/>
              </a:rPr>
              <a:t>翟润天（</a:t>
            </a:r>
            <a:r>
              <a:rPr lang="en-US" altLang="zh-CN" b="1" dirty="0" err="1" smtClean="0">
                <a:solidFill>
                  <a:srgbClr val="00B050"/>
                </a:solidFill>
                <a:latin typeface="Comic Sans MS" panose="030F0702030302020204" pitchFamily="66" charset="0"/>
                <a:ea typeface="宋体" panose="02010600030101010101" pitchFamily="2" charset="-122"/>
              </a:rPr>
              <a:t>Runtian</a:t>
            </a:r>
            <a:r>
              <a:rPr lang="en-US" altLang="zh-CN" b="1" dirty="0" smtClean="0">
                <a:solidFill>
                  <a:srgbClr val="00B050"/>
                </a:solidFill>
                <a:latin typeface="Comic Sans MS" panose="030F0702030302020204" pitchFamily="66" charset="0"/>
                <a:ea typeface="宋体" panose="02010600030101010101" pitchFamily="2" charset="-122"/>
              </a:rPr>
              <a:t> </a:t>
            </a:r>
            <a:r>
              <a:rPr lang="en-US" altLang="zh-CN" b="1" dirty="0" err="1" smtClean="0">
                <a:solidFill>
                  <a:srgbClr val="00B050"/>
                </a:solidFill>
                <a:latin typeface="Comic Sans MS" panose="030F0702030302020204" pitchFamily="66" charset="0"/>
                <a:ea typeface="宋体" panose="02010600030101010101" pitchFamily="2" charset="-122"/>
              </a:rPr>
              <a:t>Zhai</a:t>
            </a:r>
            <a:r>
              <a:rPr lang="zh-CN" altLang="en-US" b="1" dirty="0" smtClean="0">
                <a:solidFill>
                  <a:srgbClr val="00B050"/>
                </a:solidFill>
                <a:latin typeface="Comic Sans MS" panose="030F0702030302020204" pitchFamily="66" charset="0"/>
                <a:ea typeface="宋体" panose="02010600030101010101" pitchFamily="2" charset="-122"/>
              </a:rPr>
              <a:t>）</a:t>
            </a:r>
            <a:r>
              <a:rPr lang="zh-CN" altLang="en-US" dirty="0" smtClean="0">
                <a:latin typeface="Comic Sans MS" panose="030F0702030302020204" pitchFamily="66" charset="0"/>
                <a:ea typeface="宋体" panose="02010600030101010101" pitchFamily="2" charset="-122"/>
              </a:rPr>
              <a:t>，即将攻读 </a:t>
            </a:r>
            <a:r>
              <a:rPr lang="en-US" altLang="zh-CN" dirty="0">
                <a:latin typeface="Comic Sans MS" panose="030F0702030302020204" pitchFamily="66" charset="0"/>
                <a:ea typeface="宋体" panose="02010600030101010101" pitchFamily="2" charset="-122"/>
              </a:rPr>
              <a:t>CMU SCS</a:t>
            </a:r>
            <a:r>
              <a:rPr lang="zh-CN" altLang="en-US" dirty="0">
                <a:latin typeface="Comic Sans MS" panose="030F0702030302020204" pitchFamily="66" charset="0"/>
                <a:ea typeface="宋体" panose="02010600030101010101" pitchFamily="2" charset="-122"/>
              </a:rPr>
              <a:t>计算机科学</a:t>
            </a:r>
            <a:r>
              <a:rPr lang="zh-CN" altLang="en-US" dirty="0" smtClean="0">
                <a:latin typeface="Comic Sans MS" panose="030F0702030302020204" pitchFamily="66" charset="0"/>
                <a:ea typeface="宋体" panose="02010600030101010101" pitchFamily="2" charset="-122"/>
              </a:rPr>
              <a:t>系</a:t>
            </a:r>
            <a:r>
              <a:rPr lang="zh-CN" altLang="en-US" dirty="0">
                <a:latin typeface="Comic Sans MS" panose="030F0702030302020204" pitchFamily="66" charset="0"/>
                <a:ea typeface="宋体" panose="02010600030101010101" pitchFamily="2" charset="-122"/>
              </a:rPr>
              <a:t>博士学位</a:t>
            </a:r>
            <a:r>
              <a:rPr lang="zh-CN" altLang="en-US" dirty="0" smtClean="0">
                <a:latin typeface="Comic Sans MS" panose="030F0702030302020204" pitchFamily="66" charset="0"/>
                <a:ea typeface="宋体" panose="02010600030101010101" pitchFamily="2" charset="-122"/>
              </a:rPr>
              <a:t>。 </a:t>
            </a:r>
            <a:r>
              <a:rPr lang="en-US" altLang="zh-CN" dirty="0" smtClean="0">
                <a:latin typeface="Comic Sans MS" panose="030F0702030302020204" pitchFamily="66" charset="0"/>
                <a:ea typeface="宋体" panose="02010600030101010101" pitchFamily="2" charset="-122"/>
              </a:rPr>
              <a:t>2020</a:t>
            </a:r>
            <a:r>
              <a:rPr lang="zh-CN" altLang="en-US" dirty="0" smtClean="0">
                <a:latin typeface="Comic Sans MS" panose="030F0702030302020204" pitchFamily="66" charset="0"/>
                <a:ea typeface="宋体" panose="02010600030101010101" pitchFamily="2" charset="-122"/>
              </a:rPr>
              <a:t>年从</a:t>
            </a:r>
            <a:r>
              <a:rPr lang="zh-CN" altLang="en-US" dirty="0">
                <a:latin typeface="Comic Sans MS" panose="030F0702030302020204" pitchFamily="66" charset="0"/>
                <a:ea typeface="宋体" panose="02010600030101010101" pitchFamily="2" charset="-122"/>
              </a:rPr>
              <a:t>北京大学获得了计算机科学和应用数学学士学位（双学位）。 </a:t>
            </a:r>
            <a:r>
              <a:rPr lang="zh-CN" altLang="en-US" dirty="0" smtClean="0">
                <a:latin typeface="Comic Sans MS" panose="030F0702030302020204" pitchFamily="66" charset="0"/>
                <a:ea typeface="宋体" panose="02010600030101010101" pitchFamily="2" charset="-122"/>
              </a:rPr>
              <a:t>主要</a:t>
            </a:r>
            <a:r>
              <a:rPr lang="zh-CN" altLang="en-US" dirty="0">
                <a:latin typeface="Comic Sans MS" panose="030F0702030302020204" pitchFamily="66" charset="0"/>
                <a:ea typeface="宋体" panose="02010600030101010101" pitchFamily="2" charset="-122"/>
              </a:rPr>
              <a:t>研究领域是机器学习，包括理论，算法和系统。 </a:t>
            </a:r>
            <a:r>
              <a:rPr lang="zh-CN" altLang="en-US" dirty="0" smtClean="0">
                <a:latin typeface="Comic Sans MS" panose="030F0702030302020204" pitchFamily="66" charset="0"/>
                <a:ea typeface="宋体" panose="02010600030101010101" pitchFamily="2" charset="-122"/>
              </a:rPr>
              <a:t>对设计</a:t>
            </a:r>
            <a:r>
              <a:rPr lang="zh-CN" altLang="en-US" dirty="0">
                <a:latin typeface="Comic Sans MS" panose="030F0702030302020204" pitchFamily="66" charset="0"/>
                <a:ea typeface="宋体" panose="02010600030101010101" pitchFamily="2" charset="-122"/>
              </a:rPr>
              <a:t>使机器学习更快更好的算法，开发指导此类算法设计的理论以及创建高效且用户友好的系统深感兴趣。 最近</a:t>
            </a:r>
            <a:r>
              <a:rPr lang="zh-CN" altLang="en-US" dirty="0" smtClean="0">
                <a:latin typeface="Comic Sans MS" panose="030F0702030302020204" pitchFamily="66" charset="0"/>
                <a:ea typeface="宋体" panose="02010600030101010101" pitchFamily="2" charset="-122"/>
              </a:rPr>
              <a:t>，专注</a:t>
            </a:r>
            <a:r>
              <a:rPr lang="zh-CN" altLang="en-US" dirty="0">
                <a:latin typeface="Comic Sans MS" panose="030F0702030302020204" pitchFamily="66" charset="0"/>
                <a:ea typeface="宋体" panose="02010600030101010101" pitchFamily="2" charset="-122"/>
              </a:rPr>
              <a:t>于泛化理论，表示学习和生成模型。个人主页</a:t>
            </a:r>
            <a:r>
              <a:rPr lang="zh-CN" altLang="en-US" dirty="0" smtClean="0">
                <a:latin typeface="Comic Sans MS" panose="030F0702030302020204" pitchFamily="66" charset="0"/>
                <a:ea typeface="宋体" panose="02010600030101010101" pitchFamily="2" charset="-122"/>
              </a:rPr>
              <a:t>：</a:t>
            </a:r>
            <a:r>
              <a:rPr lang="en-US" altLang="zh-CN" dirty="0">
                <a:solidFill>
                  <a:srgbClr val="269EEF"/>
                </a:solidFill>
                <a:latin typeface="Comic Sans MS" panose="030F0702030302020204" pitchFamily="66" charset="0"/>
                <a:ea typeface="宋体" panose="02010600030101010101" pitchFamily="2" charset="-122"/>
              </a:rPr>
              <a:t>http://www.runtianzhai.com/</a:t>
            </a:r>
            <a:endParaRPr lang="en-US" altLang="zh-CN" dirty="0" smtClean="0">
              <a:solidFill>
                <a:srgbClr val="269EEF"/>
              </a:solidFill>
              <a:latin typeface="Comic Sans MS" panose="030F0702030302020204" pitchFamily="66" charset="0"/>
              <a:ea typeface="宋体" panose="02010600030101010101" pitchFamily="2" charset="-122"/>
            </a:endParaRPr>
          </a:p>
        </p:txBody>
      </p:sp>
      <p:sp>
        <p:nvSpPr>
          <p:cNvPr id="6" name="矩形 5"/>
          <p:cNvSpPr/>
          <p:nvPr/>
        </p:nvSpPr>
        <p:spPr>
          <a:xfrm>
            <a:off x="5424487" y="1234448"/>
            <a:ext cx="6096000" cy="1754326"/>
          </a:xfrm>
          <a:prstGeom prst="rect">
            <a:avLst/>
          </a:prstGeom>
        </p:spPr>
        <p:txBody>
          <a:bodyPr>
            <a:spAutoFit/>
          </a:bodyPr>
          <a:lstStyle/>
          <a:p>
            <a:r>
              <a:rPr lang="zh-CN" altLang="en-US" dirty="0">
                <a:latin typeface="Times New Roman" panose="02020603050405020304" pitchFamily="18" charset="0"/>
                <a:ea typeface="宋体" panose="02010600030101010101" pitchFamily="2" charset="-122"/>
              </a:rPr>
              <a:t>论文题目</a:t>
            </a:r>
            <a:r>
              <a:rPr lang="zh-CN" altLang="en-US" dirty="0" smtClean="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MACER: ATTACK-FREE AND SCALABLE ROBUST TRAINING VIA MAXIMIZING CERTIFIED RADIUS</a:t>
            </a:r>
          </a:p>
          <a:p>
            <a:r>
              <a:rPr lang="zh-CN" altLang="en-US" dirty="0" smtClean="0">
                <a:latin typeface="Times New Roman" panose="02020603050405020304" pitchFamily="18" charset="0"/>
                <a:ea typeface="宋体" panose="02010600030101010101" pitchFamily="2" charset="-122"/>
              </a:rPr>
              <a:t>中文</a:t>
            </a:r>
            <a:r>
              <a:rPr lang="zh-CN" altLang="en-US" dirty="0">
                <a:latin typeface="Times New Roman" panose="02020603050405020304" pitchFamily="18" charset="0"/>
                <a:ea typeface="宋体" panose="02010600030101010101" pitchFamily="2" charset="-122"/>
              </a:rPr>
              <a:t>翻译：通过最大化可证明半径进行攻击无关和可扩展的鲁棒</a:t>
            </a:r>
            <a:r>
              <a:rPr lang="zh-CN" altLang="en-US" dirty="0" smtClean="0">
                <a:latin typeface="Times New Roman" panose="02020603050405020304" pitchFamily="18" charset="0"/>
                <a:ea typeface="宋体" panose="02010600030101010101" pitchFamily="2" charset="-122"/>
              </a:rPr>
              <a:t>训练</a:t>
            </a:r>
            <a:endParaRPr lang="en-US" altLang="zh-CN" dirty="0" smtClean="0">
              <a:latin typeface="Times New Roman" panose="02020603050405020304" pitchFamily="18" charset="0"/>
              <a:ea typeface="宋体" panose="02010600030101010101" pitchFamily="2" charset="-122"/>
            </a:endParaRPr>
          </a:p>
          <a:p>
            <a:r>
              <a:rPr lang="zh-CN" altLang="en-US" dirty="0" smtClean="0">
                <a:latin typeface="Times New Roman" panose="02020603050405020304" pitchFamily="18" charset="0"/>
                <a:ea typeface="宋体" panose="02010600030101010101" pitchFamily="2" charset="-122"/>
              </a:rPr>
              <a:t>发表在</a:t>
            </a:r>
            <a:r>
              <a:rPr lang="en-US" altLang="zh-CN" dirty="0" smtClean="0">
                <a:latin typeface="Times New Roman" panose="02020603050405020304" pitchFamily="18" charset="0"/>
                <a:ea typeface="宋体" panose="02010600030101010101" pitchFamily="2" charset="-122"/>
              </a:rPr>
              <a:t>ICLR 2020</a:t>
            </a:r>
          </a:p>
        </p:txBody>
      </p:sp>
      <p:sp>
        <p:nvSpPr>
          <p:cNvPr id="8" name="文本框 7"/>
          <p:cNvSpPr txBox="1"/>
          <p:nvPr/>
        </p:nvSpPr>
        <p:spPr>
          <a:xfrm>
            <a:off x="6806181" y="3547614"/>
            <a:ext cx="5385819" cy="2031325"/>
          </a:xfrm>
          <a:prstGeom prst="rect">
            <a:avLst/>
          </a:prstGeom>
          <a:noFill/>
        </p:spPr>
        <p:txBody>
          <a:bodyPr wrap="square" rtlCol="0">
            <a:spAutoFit/>
          </a:bodyPr>
          <a:lstStyle/>
          <a:p>
            <a:r>
              <a:rPr lang="zh-CN" altLang="en-US" b="1" dirty="0" smtClean="0">
                <a:solidFill>
                  <a:srgbClr val="FF0000"/>
                </a:solidFill>
                <a:latin typeface="Comic Sans MS" panose="030F0702030302020204" pitchFamily="66" charset="0"/>
                <a:ea typeface="宋体" panose="02010600030101010101" pitchFamily="2" charset="-122"/>
              </a:rPr>
              <a:t>意义：</a:t>
            </a:r>
            <a:r>
              <a:rPr lang="zh-CN" altLang="en-US" dirty="0" smtClean="0">
                <a:latin typeface="Comic Sans MS" panose="030F0702030302020204" pitchFamily="66" charset="0"/>
                <a:ea typeface="宋体" panose="02010600030101010101" pitchFamily="2" charset="-122"/>
              </a:rPr>
              <a:t>对抗性训练是耗时的并且依赖攻击方法，</a:t>
            </a:r>
            <a:r>
              <a:rPr lang="en-US" altLang="zh-CN" dirty="0" smtClean="0">
                <a:latin typeface="Comic Sans MS" panose="030F0702030302020204" pitchFamily="66" charset="0"/>
                <a:ea typeface="宋体" panose="02010600030101010101" pitchFamily="2" charset="-122"/>
              </a:rPr>
              <a:t>MACER</a:t>
            </a:r>
            <a:r>
              <a:rPr lang="zh-CN" altLang="en-US" dirty="0" smtClean="0">
                <a:latin typeface="Comic Sans MS" panose="030F0702030302020204" pitchFamily="66" charset="0"/>
                <a:ea typeface="宋体" panose="02010600030101010101" pitchFamily="2" charset="-122"/>
              </a:rPr>
              <a:t>是快速的以及不依赖攻击方法。</a:t>
            </a:r>
            <a:endParaRPr lang="en-US" altLang="zh-CN" b="1" dirty="0" smtClean="0">
              <a:solidFill>
                <a:srgbClr val="FF0000"/>
              </a:solidFill>
              <a:latin typeface="Comic Sans MS" panose="030F0702030302020204" pitchFamily="66" charset="0"/>
              <a:ea typeface="宋体" panose="02010600030101010101" pitchFamily="2" charset="-122"/>
            </a:endParaRPr>
          </a:p>
          <a:p>
            <a:r>
              <a:rPr lang="zh-CN" altLang="en-US" b="1" dirty="0" smtClean="0">
                <a:solidFill>
                  <a:srgbClr val="FF0000"/>
                </a:solidFill>
                <a:latin typeface="Comic Sans MS" panose="030F0702030302020204" pitchFamily="66" charset="0"/>
                <a:ea typeface="宋体" panose="02010600030101010101" pitchFamily="2" charset="-122"/>
              </a:rPr>
              <a:t>贡献：</a:t>
            </a:r>
            <a:r>
              <a:rPr lang="zh-CN" altLang="en-US" dirty="0" smtClean="0">
                <a:latin typeface="Comic Sans MS" panose="030F0702030302020204" pitchFamily="66" charset="0"/>
                <a:ea typeface="宋体" panose="02010600030101010101" pitchFamily="2" charset="-122"/>
              </a:rPr>
              <a:t>最大化可信半径训练鲁棒分类器。</a:t>
            </a:r>
            <a:endParaRPr lang="en-US" altLang="zh-CN" dirty="0" smtClean="0">
              <a:latin typeface="Comic Sans MS" panose="030F0702030302020204" pitchFamily="66" charset="0"/>
              <a:ea typeface="宋体" panose="02010600030101010101" pitchFamily="2" charset="-122"/>
            </a:endParaRPr>
          </a:p>
          <a:p>
            <a:endParaRPr lang="en-US" altLang="zh-CN" dirty="0">
              <a:latin typeface="Comic Sans MS" panose="030F0702030302020204" pitchFamily="66" charset="0"/>
              <a:ea typeface="宋体" panose="02010600030101010101" pitchFamily="2" charset="-122"/>
            </a:endParaRPr>
          </a:p>
          <a:p>
            <a:r>
              <a:rPr lang="zh-CN" altLang="en-US" dirty="0" smtClean="0">
                <a:latin typeface="Comic Sans MS" panose="030F0702030302020204" pitchFamily="66" charset="0"/>
                <a:ea typeface="宋体" panose="02010600030101010101" pitchFamily="2" charset="-122"/>
              </a:rPr>
              <a:t>以下内容部分参考于作者的</a:t>
            </a:r>
            <a:r>
              <a:rPr lang="en-US" altLang="zh-CN" dirty="0" smtClean="0">
                <a:latin typeface="Comic Sans MS" panose="030F0702030302020204" pitchFamily="66" charset="0"/>
                <a:ea typeface="宋体" panose="02010600030101010101" pitchFamily="2" charset="-122"/>
              </a:rPr>
              <a:t>Slides</a:t>
            </a:r>
            <a:r>
              <a:rPr lang="zh-CN" altLang="en-US" dirty="0" smtClean="0">
                <a:latin typeface="Comic Sans MS" panose="030F0702030302020204" pitchFamily="66" charset="0"/>
                <a:ea typeface="宋体" panose="02010600030101010101" pitchFamily="2" charset="-122"/>
              </a:rPr>
              <a:t>：</a:t>
            </a:r>
            <a:r>
              <a:rPr lang="en-US" altLang="zh-CN" dirty="0" smtClean="0">
                <a:latin typeface="Comic Sans MS" panose="030F0702030302020204" pitchFamily="66" charset="0"/>
                <a:ea typeface="宋体" panose="02010600030101010101" pitchFamily="2" charset="-122"/>
              </a:rPr>
              <a:t>http</a:t>
            </a:r>
            <a:r>
              <a:rPr lang="en-US" altLang="zh-CN" dirty="0">
                <a:latin typeface="Comic Sans MS" panose="030F0702030302020204" pitchFamily="66" charset="0"/>
                <a:ea typeface="宋体" panose="02010600030101010101" pitchFamily="2" charset="-122"/>
              </a:rPr>
              <a:t>://www.runtianzhai.com/slides/iclr_macer.pdf</a:t>
            </a:r>
            <a:endParaRPr lang="en-US" altLang="zh-CN" dirty="0" smtClean="0">
              <a:latin typeface="Comic Sans MS" panose="030F0702030302020204" pitchFamily="66" charset="0"/>
              <a:ea typeface="宋体" panose="02010600030101010101" pitchFamily="2" charset="-122"/>
            </a:endParaRPr>
          </a:p>
        </p:txBody>
      </p:sp>
    </p:spTree>
    <p:extLst>
      <p:ext uri="{BB962C8B-B14F-4D97-AF65-F5344CB8AC3E}">
        <p14:creationId xmlns:p14="http://schemas.microsoft.com/office/powerpoint/2010/main" val="997284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provable, fast and scalable adversarial defense</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t>17</a:t>
            </a:fld>
            <a:endParaRPr lang="zh-CN" altLang="en-US"/>
          </a:p>
        </p:txBody>
      </p:sp>
      <p:sp>
        <p:nvSpPr>
          <p:cNvPr id="4" name="五边形 3"/>
          <p:cNvSpPr/>
          <p:nvPr/>
        </p:nvSpPr>
        <p:spPr>
          <a:xfrm>
            <a:off x="669924" y="1733913"/>
            <a:ext cx="5952227" cy="484632"/>
          </a:xfrm>
          <a:prstGeom prst="homePlate">
            <a:avLst/>
          </a:prstGeom>
          <a:solidFill>
            <a:srgbClr val="ED7D3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Times New Roman" panose="02020603050405020304" pitchFamily="18" charset="0"/>
              </a:rPr>
              <a:t>Provable: Model robustness can be certified</a:t>
            </a:r>
            <a:endParaRPr lang="zh-CN" altLang="en-US" dirty="0">
              <a:latin typeface="Times New Roman" panose="02020603050405020304" pitchFamily="18" charset="0"/>
            </a:endParaRPr>
          </a:p>
        </p:txBody>
      </p:sp>
      <p:sp>
        <p:nvSpPr>
          <p:cNvPr id="5" name="五边形 4"/>
          <p:cNvSpPr/>
          <p:nvPr/>
        </p:nvSpPr>
        <p:spPr>
          <a:xfrm>
            <a:off x="669924" y="2619558"/>
            <a:ext cx="5952227" cy="484632"/>
          </a:xfrm>
          <a:prstGeom prst="homePlate">
            <a:avLst/>
          </a:prstGeom>
          <a:solidFill>
            <a:srgbClr val="A7A7A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rPr>
              <a:t>Fast: No expensive attack operation in training</a:t>
            </a:r>
            <a:endParaRPr lang="zh-CN" altLang="en-US" dirty="0">
              <a:latin typeface="Times New Roman" panose="02020603050405020304" pitchFamily="18" charset="0"/>
            </a:endParaRPr>
          </a:p>
        </p:txBody>
      </p:sp>
      <p:sp>
        <p:nvSpPr>
          <p:cNvPr id="6" name="五边形 5"/>
          <p:cNvSpPr/>
          <p:nvPr/>
        </p:nvSpPr>
        <p:spPr>
          <a:xfrm>
            <a:off x="669924" y="3505203"/>
            <a:ext cx="5952227" cy="484632"/>
          </a:xfrm>
          <a:prstGeom prst="homePlate">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rPr>
              <a:t>Scalable: Applicable to deep neural networks</a:t>
            </a:r>
            <a:endParaRPr lang="zh-CN" altLang="en-US" dirty="0">
              <a:latin typeface="Times New Roman" panose="02020603050405020304" pitchFamily="18" charset="0"/>
            </a:endParaRPr>
          </a:p>
        </p:txBody>
      </p:sp>
      <p:sp>
        <p:nvSpPr>
          <p:cNvPr id="9" name="文本框 8"/>
          <p:cNvSpPr txBox="1"/>
          <p:nvPr/>
        </p:nvSpPr>
        <p:spPr>
          <a:xfrm>
            <a:off x="6294347" y="4695078"/>
            <a:ext cx="5385819" cy="1200329"/>
          </a:xfrm>
          <a:prstGeom prst="rect">
            <a:avLst/>
          </a:prstGeom>
          <a:noFill/>
        </p:spPr>
        <p:txBody>
          <a:bodyPr wrap="square" rtlCol="0">
            <a:spAutoFit/>
          </a:bodyPr>
          <a:lstStyle/>
          <a:p>
            <a:r>
              <a:rPr lang="zh-CN" altLang="en-US" b="1" dirty="0" smtClean="0">
                <a:solidFill>
                  <a:srgbClr val="FF0000"/>
                </a:solidFill>
                <a:latin typeface="Comic Sans MS" panose="030F0702030302020204" pitchFamily="66" charset="0"/>
                <a:ea typeface="宋体" panose="02010600030101010101" pitchFamily="2" charset="-122"/>
              </a:rPr>
              <a:t>区别于</a:t>
            </a:r>
            <a:r>
              <a:rPr lang="en-US" altLang="zh-CN" b="1" dirty="0" smtClean="0">
                <a:solidFill>
                  <a:srgbClr val="FF0000"/>
                </a:solidFill>
                <a:latin typeface="Comic Sans MS" panose="030F0702030302020204" pitchFamily="66" charset="0"/>
                <a:ea typeface="宋体" panose="02010600030101010101" pitchFamily="2" charset="-122"/>
              </a:rPr>
              <a:t>Cohen</a:t>
            </a:r>
            <a:r>
              <a:rPr lang="zh-CN" altLang="en-US" b="1" dirty="0" smtClean="0">
                <a:solidFill>
                  <a:srgbClr val="FF0000"/>
                </a:solidFill>
                <a:latin typeface="Comic Sans MS" panose="030F0702030302020204" pitchFamily="66" charset="0"/>
                <a:ea typeface="宋体" panose="02010600030101010101" pitchFamily="2" charset="-122"/>
              </a:rPr>
              <a:t>：</a:t>
            </a:r>
            <a:r>
              <a:rPr lang="en-US" altLang="zh-CN" dirty="0" smtClean="0">
                <a:latin typeface="Comic Sans MS" panose="030F0702030302020204" pitchFamily="66" charset="0"/>
                <a:ea typeface="宋体" panose="02010600030101010101" pitchFamily="2" charset="-122"/>
              </a:rPr>
              <a:t>Cohen</a:t>
            </a:r>
            <a:r>
              <a:rPr lang="zh-CN" altLang="en-US" dirty="0" smtClean="0">
                <a:latin typeface="Comic Sans MS" panose="030F0702030302020204" pitchFamily="66" charset="0"/>
                <a:ea typeface="宋体" panose="02010600030101010101" pitchFamily="2" charset="-122"/>
              </a:rPr>
              <a:t>提出的方法仅仅考虑可信半径，没有考虑最大化半径。</a:t>
            </a:r>
            <a:endParaRPr lang="en-US" altLang="zh-CN" b="1" dirty="0" smtClean="0">
              <a:solidFill>
                <a:srgbClr val="FF0000"/>
              </a:solidFill>
              <a:latin typeface="Comic Sans MS" panose="030F0702030302020204" pitchFamily="66" charset="0"/>
              <a:ea typeface="宋体" panose="02010600030101010101" pitchFamily="2" charset="-122"/>
            </a:endParaRPr>
          </a:p>
          <a:p>
            <a:r>
              <a:rPr lang="zh-CN" altLang="en-US" b="1" dirty="0">
                <a:solidFill>
                  <a:srgbClr val="FF0000"/>
                </a:solidFill>
                <a:latin typeface="Comic Sans MS" panose="030F0702030302020204" pitchFamily="66" charset="0"/>
                <a:ea typeface="宋体" panose="02010600030101010101" pitchFamily="2" charset="-122"/>
              </a:rPr>
              <a:t>区别</a:t>
            </a:r>
            <a:r>
              <a:rPr lang="zh-CN" altLang="en-US" b="1" dirty="0" smtClean="0">
                <a:solidFill>
                  <a:srgbClr val="FF0000"/>
                </a:solidFill>
                <a:latin typeface="Comic Sans MS" panose="030F0702030302020204" pitchFamily="66" charset="0"/>
                <a:ea typeface="宋体" panose="02010600030101010101" pitchFamily="2" charset="-122"/>
              </a:rPr>
              <a:t>于</a:t>
            </a:r>
            <a:r>
              <a:rPr lang="en-US" altLang="zh-CN" b="1" dirty="0" smtClean="0">
                <a:solidFill>
                  <a:srgbClr val="FF0000"/>
                </a:solidFill>
                <a:latin typeface="Comic Sans MS" panose="030F0702030302020204" pitchFamily="66" charset="0"/>
                <a:ea typeface="宋体" panose="02010600030101010101" pitchFamily="2" charset="-122"/>
              </a:rPr>
              <a:t>Salman</a:t>
            </a:r>
            <a:r>
              <a:rPr lang="zh-CN" altLang="en-US" b="1" dirty="0" smtClean="0">
                <a:solidFill>
                  <a:srgbClr val="FF0000"/>
                </a:solidFill>
                <a:latin typeface="Comic Sans MS" panose="030F0702030302020204" pitchFamily="66" charset="0"/>
                <a:ea typeface="宋体" panose="02010600030101010101" pitchFamily="2" charset="-122"/>
              </a:rPr>
              <a:t>：</a:t>
            </a:r>
            <a:r>
              <a:rPr lang="en-US" altLang="zh-CN" dirty="0" smtClean="0">
                <a:latin typeface="Comic Sans MS" panose="030F0702030302020204" pitchFamily="66" charset="0"/>
                <a:ea typeface="宋体" panose="02010600030101010101" pitchFamily="2" charset="-122"/>
              </a:rPr>
              <a:t>Salman</a:t>
            </a:r>
            <a:r>
              <a:rPr lang="zh-CN" altLang="en-US" dirty="0" smtClean="0">
                <a:latin typeface="Comic Sans MS" panose="030F0702030302020204" pitchFamily="66" charset="0"/>
                <a:ea typeface="宋体" panose="02010600030101010101" pitchFamily="2" charset="-122"/>
              </a:rPr>
              <a:t>提出的</a:t>
            </a:r>
            <a:r>
              <a:rPr lang="en-US" altLang="zh-CN" dirty="0" err="1" smtClean="0">
                <a:latin typeface="Comic Sans MS" panose="030F0702030302020204" pitchFamily="66" charset="0"/>
                <a:ea typeface="宋体" panose="02010600030101010101" pitchFamily="2" charset="-122"/>
              </a:rPr>
              <a:t>SmoothAdv</a:t>
            </a:r>
            <a:r>
              <a:rPr lang="zh-CN" altLang="en-US" dirty="0" smtClean="0">
                <a:latin typeface="Comic Sans MS" panose="030F0702030302020204" pitchFamily="66" charset="0"/>
                <a:ea typeface="宋体" panose="02010600030101010101" pitchFamily="2" charset="-122"/>
              </a:rPr>
              <a:t>依赖于具体的攻击方法，</a:t>
            </a:r>
            <a:r>
              <a:rPr lang="zh-CN" altLang="en-US" dirty="0">
                <a:latin typeface="Comic Sans MS" panose="030F0702030302020204" pitchFamily="66" charset="0"/>
                <a:ea typeface="宋体" panose="02010600030101010101" pitchFamily="2" charset="-122"/>
              </a:rPr>
              <a:t>是一种对抗性</a:t>
            </a:r>
            <a:r>
              <a:rPr lang="zh-CN" altLang="en-US" dirty="0" smtClean="0">
                <a:latin typeface="Comic Sans MS" panose="030F0702030302020204" pitchFamily="66" charset="0"/>
                <a:ea typeface="宋体" panose="02010600030101010101" pitchFamily="2" charset="-122"/>
              </a:rPr>
              <a:t>训练，训练速度慢。</a:t>
            </a:r>
            <a:endParaRPr lang="en-US" altLang="zh-CN" dirty="0" smtClean="0">
              <a:latin typeface="Comic Sans MS" panose="030F0702030302020204" pitchFamily="66" charset="0"/>
              <a:ea typeface="宋体" panose="02010600030101010101" pitchFamily="2" charset="-122"/>
            </a:endParaRPr>
          </a:p>
        </p:txBody>
      </p:sp>
    </p:spTree>
    <p:extLst>
      <p:ext uri="{BB962C8B-B14F-4D97-AF65-F5344CB8AC3E}">
        <p14:creationId xmlns:p14="http://schemas.microsoft.com/office/powerpoint/2010/main" val="29564214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
            </a:r>
            <a:br>
              <a:rPr lang="zh-CN" altLang="en-US" b="0" dirty="0"/>
            </a:br>
            <a:r>
              <a:rPr lang="en-US" altLang="zh-CN" b="0" dirty="0"/>
              <a:t>Robust radius</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t>18</a:t>
            </a:fld>
            <a:endParaRPr lang="zh-CN" altLang="en-US" dirty="0"/>
          </a:p>
        </p:txBody>
      </p:sp>
      <p:pic>
        <p:nvPicPr>
          <p:cNvPr id="4" name="图片 3"/>
          <p:cNvPicPr>
            <a:picLocks noChangeAspect="1"/>
          </p:cNvPicPr>
          <p:nvPr/>
        </p:nvPicPr>
        <p:blipFill>
          <a:blip r:embed="rId2"/>
          <a:stretch>
            <a:fillRect/>
          </a:stretch>
        </p:blipFill>
        <p:spPr>
          <a:xfrm>
            <a:off x="669924" y="1138876"/>
            <a:ext cx="8832345" cy="3924640"/>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737558" y="5356182"/>
                <a:ext cx="5168659" cy="719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𝜃</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inf</m:t>
                                      </m:r>
                                    </m:e>
                                    <m:li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𝜃</m:t>
                                          </m:r>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𝑥</m:t>
                                          </m:r>
                                        </m:e>
                                      </m:d>
                                    </m:lim>
                                  </m:limLow>
                                </m:fName>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𝑥</m:t>
                                          </m:r>
                                        </m:e>
                                      </m:d>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𝑤h𝑒𝑛</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𝜃</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func>
                            </m:e>
                            <m:e>
                              <m:r>
                                <a:rPr lang="en-US" altLang="zh-CN" b="0" i="1" smtClean="0">
                                  <a:latin typeface="Cambria Math" panose="02040503050406030204" pitchFamily="18" charset="0"/>
                                </a:rPr>
                                <m:t>0,</m:t>
                              </m:r>
                              <m:r>
                                <a:rPr lang="en-US" altLang="zh-CN" b="0" i="1" smtClean="0">
                                  <a:latin typeface="Cambria Math" panose="02040503050406030204" pitchFamily="18" charset="0"/>
                                </a:rPr>
                                <m:t>𝑜𝑡h𝑒𝑟𝑤𝑖𝑠𝑒</m:t>
                              </m:r>
                            </m:e>
                          </m:eqArr>
                        </m:e>
                      </m:d>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737558" y="5356182"/>
                <a:ext cx="5168659" cy="71942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6" name="墨迹 5"/>
              <p14:cNvContentPartPr/>
              <p14:nvPr/>
            </p14:nvContentPartPr>
            <p14:xfrm>
              <a:off x="2717640" y="4851360"/>
              <a:ext cx="1003680" cy="520920"/>
            </p14:xfrm>
          </p:contentPart>
        </mc:Choice>
        <mc:Fallback>
          <p:pic>
            <p:nvPicPr>
              <p:cNvPr id="6" name="墨迹 5"/>
              <p:cNvPicPr/>
              <p:nvPr/>
            </p:nvPicPr>
            <p:blipFill>
              <a:blip r:embed="rId5"/>
              <a:stretch>
                <a:fillRect/>
              </a:stretch>
            </p:blipFill>
            <p:spPr>
              <a:xfrm>
                <a:off x="2708280" y="4842000"/>
                <a:ext cx="1022400" cy="539640"/>
              </a:xfrm>
              <a:prstGeom prst="rect">
                <a:avLst/>
              </a:prstGeom>
            </p:spPr>
          </p:pic>
        </mc:Fallback>
      </mc:AlternateContent>
    </p:spTree>
    <p:extLst>
      <p:ext uri="{BB962C8B-B14F-4D97-AF65-F5344CB8AC3E}">
        <p14:creationId xmlns:p14="http://schemas.microsoft.com/office/powerpoint/2010/main" val="16758797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
            </a:r>
            <a:br>
              <a:rPr lang="zh-CN" altLang="en-US" b="0" dirty="0"/>
            </a:br>
            <a:r>
              <a:rPr lang="en-US" altLang="zh-CN" b="0" dirty="0"/>
              <a:t>Certified radius</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t>19</a:t>
            </a:fld>
            <a:endParaRPr lang="zh-CN" altLang="en-US"/>
          </a:p>
        </p:txBody>
      </p:sp>
      <p:pic>
        <p:nvPicPr>
          <p:cNvPr id="4" name="图片 3"/>
          <p:cNvPicPr>
            <a:picLocks noChangeAspect="1"/>
          </p:cNvPicPr>
          <p:nvPr/>
        </p:nvPicPr>
        <p:blipFill>
          <a:blip r:embed="rId2"/>
          <a:stretch>
            <a:fillRect/>
          </a:stretch>
        </p:blipFill>
        <p:spPr>
          <a:xfrm>
            <a:off x="669924" y="1118819"/>
            <a:ext cx="9274344" cy="3947502"/>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7431657" y="4429664"/>
                <a:ext cx="12413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altLang="zh-CN" i="1" smtClean="0">
                          <a:latin typeface="Cambria Math" panose="02040503050406030204" pitchFamily="18" charset="0"/>
                        </a:rPr>
                        <m:t>0≤</m:t>
                      </m:r>
                      <m:r>
                        <a:rPr lang="fr-FR" altLang="zh-CN" i="1" smtClean="0">
                          <a:latin typeface="Cambria Math" panose="02040503050406030204" pitchFamily="18" charset="0"/>
                        </a:rPr>
                        <m:t>𝐶𝑅</m:t>
                      </m:r>
                      <m:r>
                        <a:rPr lang="fr-FR" altLang="zh-CN" i="1" smtClean="0">
                          <a:latin typeface="Cambria Math" panose="02040503050406030204" pitchFamily="18" charset="0"/>
                        </a:rPr>
                        <m:t>≤</m:t>
                      </m:r>
                      <m:r>
                        <a:rPr lang="fr-FR" altLang="zh-CN" i="1">
                          <a:latin typeface="Cambria Math" panose="02040503050406030204" pitchFamily="18" charset="0"/>
                        </a:rPr>
                        <m:t>𝑅</m:t>
                      </m:r>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7431657" y="4429664"/>
                <a:ext cx="1241365" cy="276999"/>
              </a:xfrm>
              <a:prstGeom prst="rect">
                <a:avLst/>
              </a:prstGeom>
              <a:blipFill rotWithShape="0">
                <a:blip r:embed="rId3"/>
                <a:stretch>
                  <a:fillRect l="-3431" r="-2941" b="-13333"/>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6" name="墨迹 5"/>
              <p14:cNvContentPartPr/>
              <p14:nvPr/>
            </p14:nvContentPartPr>
            <p14:xfrm>
              <a:off x="3314520" y="463680"/>
              <a:ext cx="1486440" cy="559080"/>
            </p14:xfrm>
          </p:contentPart>
        </mc:Choice>
        <mc:Fallback>
          <p:pic>
            <p:nvPicPr>
              <p:cNvPr id="6" name="墨迹 5"/>
              <p:cNvPicPr/>
              <p:nvPr/>
            </p:nvPicPr>
            <p:blipFill>
              <a:blip r:embed="rId5"/>
              <a:stretch>
                <a:fillRect/>
              </a:stretch>
            </p:blipFill>
            <p:spPr>
              <a:xfrm>
                <a:off x="3305160" y="454320"/>
                <a:ext cx="1505160" cy="577800"/>
              </a:xfrm>
              <a:prstGeom prst="rect">
                <a:avLst/>
              </a:prstGeom>
            </p:spPr>
          </p:pic>
        </mc:Fallback>
      </mc:AlternateContent>
    </p:spTree>
    <p:extLst>
      <p:ext uri="{BB962C8B-B14F-4D97-AF65-F5344CB8AC3E}">
        <p14:creationId xmlns:p14="http://schemas.microsoft.com/office/powerpoint/2010/main" val="36853594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57282" y="1700808"/>
            <a:ext cx="10887030" cy="4083608"/>
            <a:chOff x="757282" y="1700808"/>
            <a:chExt cx="10887030" cy="4083608"/>
          </a:xfrm>
        </p:grpSpPr>
        <p:grpSp>
          <p:nvGrpSpPr>
            <p:cNvPr id="6" name="2b751056-6b97-492c-b763-340acee7e99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757282" y="1700808"/>
              <a:ext cx="10887030" cy="4083608"/>
              <a:chOff x="1175743" y="1700808"/>
              <a:chExt cx="10463755" cy="4083608"/>
            </a:xfrm>
          </p:grpSpPr>
          <p:sp>
            <p:nvSpPr>
              <p:cNvPr id="7" name="iṡľïḑè"/>
              <p:cNvSpPr txBox="1"/>
              <p:nvPr/>
            </p:nvSpPr>
            <p:spPr bwMode="auto">
              <a:xfrm>
                <a:off x="3941203" y="1779399"/>
                <a:ext cx="7698295" cy="4003616"/>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a:lnSpc>
                    <a:spcPct val="200000"/>
                  </a:lnSpc>
                </a:pPr>
                <a:r>
                  <a:rPr lang="zh-CN" altLang="en-US" sz="2400" dirty="0" smtClean="0">
                    <a:latin typeface="+mn-lt"/>
                    <a:ea typeface="+mn-ea"/>
                    <a:sym typeface="+mn-lt"/>
                  </a:rPr>
                  <a:t>一、基于</a:t>
                </a:r>
                <a:r>
                  <a:rPr lang="zh-CN" altLang="en-US" sz="2400" dirty="0" smtClean="0">
                    <a:solidFill>
                      <a:srgbClr val="FF0000"/>
                    </a:solidFill>
                    <a:latin typeface="+mn-lt"/>
                    <a:ea typeface="+mn-ea"/>
                    <a:sym typeface="+mn-lt"/>
                  </a:rPr>
                  <a:t>随机平滑</a:t>
                </a:r>
                <a:r>
                  <a:rPr lang="zh-CN" altLang="en-US" sz="2400" dirty="0" smtClean="0">
                    <a:latin typeface="+mn-lt"/>
                    <a:ea typeface="+mn-ea"/>
                    <a:sym typeface="+mn-lt"/>
                  </a:rPr>
                  <a:t>的可信鲁棒性</a:t>
                </a:r>
                <a:endParaRPr lang="en-US" altLang="zh-CN" sz="2400" dirty="0" smtClean="0">
                  <a:latin typeface="+mn-lt"/>
                  <a:ea typeface="+mn-ea"/>
                  <a:sym typeface="+mn-lt"/>
                </a:endParaRPr>
              </a:p>
              <a:p>
                <a:pPr>
                  <a:lnSpc>
                    <a:spcPct val="200000"/>
                  </a:lnSpc>
                </a:pPr>
                <a:r>
                  <a:rPr lang="zh-CN" altLang="en-US" sz="2400" dirty="0">
                    <a:latin typeface="+mn-lt"/>
                    <a:ea typeface="+mn-ea"/>
                    <a:sym typeface="+mn-lt"/>
                  </a:rPr>
                  <a:t>二、</a:t>
                </a:r>
                <a:r>
                  <a:rPr lang="zh-CN" altLang="en-US" sz="2400" dirty="0">
                    <a:solidFill>
                      <a:srgbClr val="FF0000"/>
                    </a:solidFill>
                    <a:latin typeface="+mn-lt"/>
                    <a:ea typeface="+mn-ea"/>
                    <a:sym typeface="+mn-lt"/>
                  </a:rPr>
                  <a:t>对抗性训练</a:t>
                </a:r>
                <a:r>
                  <a:rPr lang="zh-CN" altLang="en-US" sz="2400" dirty="0">
                    <a:latin typeface="+mn-lt"/>
                    <a:ea typeface="+mn-ea"/>
                    <a:sym typeface="+mn-lt"/>
                  </a:rPr>
                  <a:t>的</a:t>
                </a:r>
                <a:r>
                  <a:rPr lang="zh-CN" altLang="en-US" sz="2400" dirty="0" smtClean="0">
                    <a:latin typeface="+mn-lt"/>
                    <a:ea typeface="+mn-ea"/>
                    <a:sym typeface="+mn-lt"/>
                  </a:rPr>
                  <a:t>平滑鲁棒分类器</a:t>
                </a:r>
                <a:endParaRPr lang="en-US" altLang="zh-CN" sz="2400" dirty="0" smtClean="0">
                  <a:latin typeface="+mn-lt"/>
                  <a:ea typeface="+mn-ea"/>
                  <a:sym typeface="+mn-lt"/>
                </a:endParaRPr>
              </a:p>
              <a:p>
                <a:pPr>
                  <a:lnSpc>
                    <a:spcPct val="200000"/>
                  </a:lnSpc>
                </a:pPr>
                <a:r>
                  <a:rPr lang="zh-CN" altLang="en-US" sz="2400" dirty="0" smtClean="0">
                    <a:latin typeface="+mn-lt"/>
                    <a:ea typeface="+mn-ea"/>
                    <a:sym typeface="+mn-lt"/>
                  </a:rPr>
                  <a:t>三、</a:t>
                </a:r>
                <a:r>
                  <a:rPr lang="zh-CN" altLang="en-US" sz="2400" dirty="0" smtClean="0">
                    <a:solidFill>
                      <a:srgbClr val="FF0000"/>
                    </a:solidFill>
                    <a:latin typeface="+mn-lt"/>
                    <a:ea typeface="+mn-ea"/>
                    <a:sym typeface="+mn-lt"/>
                  </a:rPr>
                  <a:t>最大化</a:t>
                </a:r>
                <a:r>
                  <a:rPr lang="zh-CN" altLang="en-US" sz="2400" dirty="0" smtClean="0">
                    <a:latin typeface="+mn-lt"/>
                    <a:ea typeface="+mn-ea"/>
                    <a:sym typeface="+mn-lt"/>
                  </a:rPr>
                  <a:t>可信半径的鲁棒训练</a:t>
                </a:r>
                <a:endParaRPr lang="en-US" altLang="zh-CN" sz="2400" dirty="0">
                  <a:sym typeface="+mn-lt"/>
                </a:endParaRPr>
              </a:p>
            </p:txBody>
          </p:sp>
          <p:cxnSp>
            <p:nvCxnSpPr>
              <p:cNvPr id="8" name="直接连接符 7"/>
              <p:cNvCxnSpPr/>
              <p:nvPr/>
            </p:nvCxnSpPr>
            <p:spPr>
              <a:xfrm>
                <a:off x="3696888" y="1780800"/>
                <a:ext cx="0" cy="400361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išľïḋé"/>
              <p:cNvSpPr txBox="1"/>
              <p:nvPr/>
            </p:nvSpPr>
            <p:spPr>
              <a:xfrm>
                <a:off x="1175743" y="1700808"/>
                <a:ext cx="2521108" cy="584775"/>
              </a:xfrm>
              <a:prstGeom prst="rect">
                <a:avLst/>
              </a:prstGeom>
              <a:solidFill>
                <a:schemeClr val="bg1"/>
              </a:solidFill>
            </p:spPr>
            <p:txBody>
              <a:bodyPr wrap="square" rtlCol="0">
                <a:spAutoFit/>
              </a:bodyPr>
              <a:lstStyle/>
              <a:p>
                <a:pPr algn="r"/>
                <a:r>
                  <a:rPr lang="zh-CN" altLang="en-US" sz="3200" b="1" dirty="0">
                    <a:solidFill>
                      <a:schemeClr val="accent1"/>
                    </a:solidFill>
                    <a:cs typeface="+mn-ea"/>
                    <a:sym typeface="+mn-lt"/>
                  </a:rPr>
                  <a:t>汇报大纲</a:t>
                </a:r>
                <a:endParaRPr lang="tr-TR" sz="3200" b="1" dirty="0">
                  <a:solidFill>
                    <a:schemeClr val="accent1"/>
                  </a:solidFill>
                  <a:cs typeface="+mn-ea"/>
                  <a:sym typeface="+mn-lt"/>
                </a:endParaRPr>
              </a:p>
            </p:txBody>
          </p:sp>
        </p:grpSp>
        <p:sp>
          <p:nvSpPr>
            <p:cNvPr id="10" name="poetry_91022"/>
            <p:cNvSpPr>
              <a:spLocks noChangeAspect="1"/>
            </p:cNvSpPr>
            <p:nvPr/>
          </p:nvSpPr>
          <p:spPr bwMode="auto">
            <a:xfrm>
              <a:off x="2379533" y="4867348"/>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sp>
        <p:nvSpPr>
          <p:cNvPr id="4" name="圆角矩形标注 3"/>
          <p:cNvSpPr/>
          <p:nvPr/>
        </p:nvSpPr>
        <p:spPr>
          <a:xfrm>
            <a:off x="9238892" y="2839966"/>
            <a:ext cx="1690776" cy="1085053"/>
          </a:xfrm>
          <a:prstGeom prst="wedgeRoundRectCallout">
            <a:avLst>
              <a:gd name="adj1" fmla="val -72508"/>
              <a:gd name="adj2" fmla="val -2900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rPr>
              <a:t>基于图片分类</a:t>
            </a:r>
            <a:endParaRPr lang="zh-CN" altLang="en-US" dirty="0">
              <a:solidFill>
                <a:schemeClr val="tx1"/>
              </a:solidFill>
            </a:endParaRPr>
          </a:p>
        </p:txBody>
      </p:sp>
      <p:sp>
        <p:nvSpPr>
          <p:cNvPr id="3" name="矩形 2"/>
          <p:cNvSpPr/>
          <p:nvPr/>
        </p:nvSpPr>
        <p:spPr>
          <a:xfrm>
            <a:off x="6725588" y="1239143"/>
            <a:ext cx="1827744" cy="461665"/>
          </a:xfrm>
          <a:prstGeom prst="rect">
            <a:avLst/>
          </a:prstGeom>
        </p:spPr>
        <p:txBody>
          <a:bodyPr wrap="none">
            <a:spAutoFit/>
          </a:bodyPr>
          <a:lstStyle/>
          <a:p>
            <a:r>
              <a:rPr lang="en-US" altLang="zh-CN" sz="2400" dirty="0">
                <a:solidFill>
                  <a:srgbClr val="FF0000"/>
                </a:solidFill>
                <a:latin typeface="Arial" panose="020B0604020202020204" pitchFamily="34" charset="0"/>
              </a:rPr>
              <a:t>certification </a:t>
            </a:r>
            <a:endParaRPr lang="zh-CN" altLang="en-US" dirty="0">
              <a:solidFill>
                <a:srgbClr val="FF0000"/>
              </a:solidFill>
            </a:endParaRPr>
          </a:p>
        </p:txBody>
      </p:sp>
      <p:cxnSp>
        <p:nvCxnSpPr>
          <p:cNvPr id="15" name="曲线连接符 14"/>
          <p:cNvCxnSpPr/>
          <p:nvPr/>
        </p:nvCxnSpPr>
        <p:spPr>
          <a:xfrm flipV="1">
            <a:off x="6852976" y="1593910"/>
            <a:ext cx="432079" cy="39928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
            </a:r>
            <a:br>
              <a:rPr lang="zh-CN" altLang="en-US" b="0" dirty="0"/>
            </a:br>
            <a:r>
              <a:rPr lang="en-US" altLang="zh-CN" b="0" dirty="0"/>
              <a:t>MACER: </a:t>
            </a:r>
            <a:r>
              <a:rPr lang="en-US" altLang="zh-CN" b="0" dirty="0" smtClean="0"/>
              <a:t>Maximizing the Certified Radius</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t>20</a:t>
            </a:fld>
            <a:endParaRPr lang="zh-CN" altLang="en-US"/>
          </a:p>
        </p:txBody>
      </p:sp>
      <p:pic>
        <p:nvPicPr>
          <p:cNvPr id="4" name="图片 3"/>
          <p:cNvPicPr>
            <a:picLocks noChangeAspect="1"/>
          </p:cNvPicPr>
          <p:nvPr/>
        </p:nvPicPr>
        <p:blipFill>
          <a:blip r:embed="rId2"/>
          <a:stretch>
            <a:fillRect/>
          </a:stretch>
        </p:blipFill>
        <p:spPr>
          <a:xfrm>
            <a:off x="519199" y="1219398"/>
            <a:ext cx="6942422" cy="3947502"/>
          </a:xfrm>
          <a:prstGeom prst="rect">
            <a:avLst/>
          </a:prstGeom>
        </p:spPr>
      </p:pic>
      <p:sp>
        <p:nvSpPr>
          <p:cNvPr id="6" name="矩形 5"/>
          <p:cNvSpPr/>
          <p:nvPr/>
        </p:nvSpPr>
        <p:spPr>
          <a:xfrm>
            <a:off x="669924" y="5565503"/>
            <a:ext cx="4847802" cy="369332"/>
          </a:xfrm>
          <a:prstGeom prst="rect">
            <a:avLst/>
          </a:prstGeom>
        </p:spPr>
        <p:txBody>
          <a:bodyPr wrap="none">
            <a:spAutoFit/>
          </a:bodyPr>
          <a:lstStyle/>
          <a:p>
            <a:r>
              <a:rPr lang="en-US" altLang="zh-CN" dirty="0" err="1">
                <a:solidFill>
                  <a:srgbClr val="FF0000"/>
                </a:solidFill>
                <a:latin typeface="Comic Sans MS" panose="030F0702030302020204" pitchFamily="66" charset="0"/>
                <a:ea typeface="宋体" panose="02010600030101010101" pitchFamily="2" charset="-122"/>
              </a:rPr>
              <a:t>MA</a:t>
            </a:r>
            <a:r>
              <a:rPr lang="en-US" altLang="zh-CN" dirty="0" err="1">
                <a:latin typeface="Comic Sans MS" panose="030F0702030302020204" pitchFamily="66" charset="0"/>
                <a:ea typeface="宋体" panose="02010600030101010101" pitchFamily="2" charset="-122"/>
              </a:rPr>
              <a:t>ximizing</a:t>
            </a:r>
            <a:r>
              <a:rPr lang="en-US" altLang="zh-CN" dirty="0">
                <a:latin typeface="Comic Sans MS" panose="030F0702030302020204" pitchFamily="66" charset="0"/>
                <a:ea typeface="宋体" panose="02010600030101010101" pitchFamily="2" charset="-122"/>
              </a:rPr>
              <a:t> the </a:t>
            </a:r>
            <a:r>
              <a:rPr lang="en-US" altLang="zh-CN" dirty="0" err="1" smtClean="0">
                <a:solidFill>
                  <a:srgbClr val="FF0000"/>
                </a:solidFill>
                <a:latin typeface="Comic Sans MS" panose="030F0702030302020204" pitchFamily="66" charset="0"/>
                <a:ea typeface="宋体" panose="02010600030101010101" pitchFamily="2" charset="-122"/>
              </a:rPr>
              <a:t>CE</a:t>
            </a:r>
            <a:r>
              <a:rPr lang="en-US" altLang="zh-CN" dirty="0" err="1" smtClean="0">
                <a:latin typeface="Comic Sans MS" panose="030F0702030302020204" pitchFamily="66" charset="0"/>
                <a:ea typeface="宋体" panose="02010600030101010101" pitchFamily="2" charset="-122"/>
              </a:rPr>
              <a:t>rtified</a:t>
            </a:r>
            <a:r>
              <a:rPr lang="en-US" altLang="zh-CN" dirty="0" smtClean="0">
                <a:latin typeface="Comic Sans MS" panose="030F0702030302020204" pitchFamily="66" charset="0"/>
                <a:ea typeface="宋体" panose="02010600030101010101" pitchFamily="2" charset="-122"/>
              </a:rPr>
              <a:t> </a:t>
            </a:r>
            <a:r>
              <a:rPr lang="en-US" altLang="zh-CN" dirty="0">
                <a:solidFill>
                  <a:srgbClr val="FF0000"/>
                </a:solidFill>
                <a:latin typeface="Comic Sans MS" panose="030F0702030302020204" pitchFamily="66" charset="0"/>
                <a:ea typeface="宋体" panose="02010600030101010101" pitchFamily="2" charset="-122"/>
              </a:rPr>
              <a:t>R</a:t>
            </a:r>
            <a:r>
              <a:rPr lang="en-US" altLang="zh-CN" dirty="0">
                <a:latin typeface="Comic Sans MS" panose="030F0702030302020204" pitchFamily="66" charset="0"/>
                <a:ea typeface="宋体" panose="02010600030101010101" pitchFamily="2" charset="-122"/>
              </a:rPr>
              <a:t>adius (MACER)</a:t>
            </a:r>
            <a:endParaRPr lang="zh-CN" altLang="en-US" dirty="0"/>
          </a:p>
        </p:txBody>
      </p:sp>
    </p:spTree>
    <p:extLst>
      <p:ext uri="{BB962C8B-B14F-4D97-AF65-F5344CB8AC3E}">
        <p14:creationId xmlns:p14="http://schemas.microsoft.com/office/powerpoint/2010/main" val="8082788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t>Computing the certified radius </a:t>
            </a:r>
            <a:r>
              <a:rPr lang="en-US" altLang="zh-CN" b="0" dirty="0" smtClean="0"/>
              <a:t>via Randomized </a:t>
            </a:r>
            <a:r>
              <a:rPr lang="en-US" altLang="zh-CN" b="0" dirty="0"/>
              <a:t>Smoothing</a:t>
            </a:r>
            <a:endParaRPr lang="zh-CN" altLang="en-US" b="0"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t>21</a:t>
            </a:fld>
            <a:endParaRPr lang="zh-CN" altLang="en-US"/>
          </a:p>
        </p:txBody>
      </p:sp>
      <p:pic>
        <p:nvPicPr>
          <p:cNvPr id="4" name="图片 3"/>
          <p:cNvPicPr>
            <a:picLocks noChangeAspect="1"/>
          </p:cNvPicPr>
          <p:nvPr/>
        </p:nvPicPr>
        <p:blipFill>
          <a:blip r:embed="rId2"/>
          <a:stretch>
            <a:fillRect/>
          </a:stretch>
        </p:blipFill>
        <p:spPr>
          <a:xfrm>
            <a:off x="669924" y="1179425"/>
            <a:ext cx="10356477" cy="3795089"/>
          </a:xfrm>
          <a:prstGeom prst="rect">
            <a:avLst/>
          </a:prstGeom>
        </p:spPr>
      </p:pic>
      <p:sp>
        <p:nvSpPr>
          <p:cNvPr id="5" name="文本框 4"/>
          <p:cNvSpPr txBox="1"/>
          <p:nvPr/>
        </p:nvSpPr>
        <p:spPr>
          <a:xfrm>
            <a:off x="5707750" y="3659908"/>
            <a:ext cx="5385819" cy="369332"/>
          </a:xfrm>
          <a:prstGeom prst="rect">
            <a:avLst/>
          </a:prstGeom>
          <a:noFill/>
        </p:spPr>
        <p:txBody>
          <a:bodyPr wrap="square" rtlCol="0">
            <a:spAutoFit/>
          </a:bodyPr>
          <a:lstStyle/>
          <a:p>
            <a:r>
              <a:rPr lang="zh-CN" altLang="en-US" b="1" dirty="0" smtClean="0">
                <a:solidFill>
                  <a:srgbClr val="FF0000"/>
                </a:solidFill>
                <a:latin typeface="Comic Sans MS" panose="030F0702030302020204" pitchFamily="66" charset="0"/>
                <a:ea typeface="宋体" panose="02010600030101010101" pitchFamily="2" charset="-122"/>
              </a:rPr>
              <a:t>前面已经证明</a:t>
            </a:r>
            <a:r>
              <a:rPr lang="zh-CN" altLang="en-US" b="1" dirty="0" smtClean="0">
                <a:latin typeface="Comic Sans MS" panose="030F0702030302020204" pitchFamily="66" charset="0"/>
                <a:ea typeface="宋体" panose="02010600030101010101" pitchFamily="2" charset="-122"/>
              </a:rPr>
              <a:t>。</a:t>
            </a:r>
            <a:endParaRPr lang="en-US" altLang="zh-CN" dirty="0" smtClean="0">
              <a:latin typeface="Comic Sans MS" panose="030F0702030302020204" pitchFamily="66" charset="0"/>
              <a:ea typeface="宋体" panose="02010600030101010101" pitchFamily="2" charset="-122"/>
            </a:endParaRPr>
          </a:p>
        </p:txBody>
      </p:sp>
    </p:spTree>
    <p:extLst>
      <p:ext uri="{BB962C8B-B14F-4D97-AF65-F5344CB8AC3E}">
        <p14:creationId xmlns:p14="http://schemas.microsoft.com/office/powerpoint/2010/main" val="1253449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1: Surrogate loss</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t>22</a:t>
            </a:fld>
            <a:endParaRPr lang="zh-CN" altLang="en-US"/>
          </a:p>
        </p:txBody>
      </p:sp>
      <p:pic>
        <p:nvPicPr>
          <p:cNvPr id="4" name="图片 3"/>
          <p:cNvPicPr>
            <a:picLocks noChangeAspect="1"/>
          </p:cNvPicPr>
          <p:nvPr/>
        </p:nvPicPr>
        <p:blipFill>
          <a:blip r:embed="rId2"/>
          <a:stretch>
            <a:fillRect/>
          </a:stretch>
        </p:blipFill>
        <p:spPr>
          <a:xfrm>
            <a:off x="669924" y="1195548"/>
            <a:ext cx="8253175" cy="3345470"/>
          </a:xfrm>
          <a:prstGeom prst="rect">
            <a:avLst/>
          </a:prstGeom>
        </p:spPr>
      </p:pic>
      <p:pic>
        <p:nvPicPr>
          <p:cNvPr id="5" name="图片 4"/>
          <p:cNvPicPr>
            <a:picLocks noChangeAspect="1"/>
          </p:cNvPicPr>
          <p:nvPr/>
        </p:nvPicPr>
        <p:blipFill>
          <a:blip r:embed="rId3"/>
          <a:stretch>
            <a:fillRect/>
          </a:stretch>
        </p:blipFill>
        <p:spPr>
          <a:xfrm>
            <a:off x="6504256" y="3867121"/>
            <a:ext cx="5687744" cy="758366"/>
          </a:xfrm>
          <a:prstGeom prst="rect">
            <a:avLst/>
          </a:prstGeom>
        </p:spPr>
      </p:pic>
      <p:pic>
        <p:nvPicPr>
          <p:cNvPr id="6" name="图片 5"/>
          <p:cNvPicPr>
            <a:picLocks noChangeAspect="1"/>
          </p:cNvPicPr>
          <p:nvPr/>
        </p:nvPicPr>
        <p:blipFill>
          <a:blip r:embed="rId4"/>
          <a:stretch>
            <a:fillRect/>
          </a:stretch>
        </p:blipFill>
        <p:spPr>
          <a:xfrm>
            <a:off x="357233" y="4707866"/>
            <a:ext cx="4062739" cy="538038"/>
          </a:xfrm>
          <a:prstGeom prst="rect">
            <a:avLst/>
          </a:prstGeom>
        </p:spPr>
      </p:pic>
      <p:cxnSp>
        <p:nvCxnSpPr>
          <p:cNvPr id="8" name="曲线连接符 7"/>
          <p:cNvCxnSpPr>
            <a:endCxn id="5" idx="0"/>
          </p:cNvCxnSpPr>
          <p:nvPr/>
        </p:nvCxnSpPr>
        <p:spPr>
          <a:xfrm>
            <a:off x="7928149" y="3445090"/>
            <a:ext cx="1419979" cy="42203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曲线连接符 9"/>
          <p:cNvCxnSpPr/>
          <p:nvPr/>
        </p:nvCxnSpPr>
        <p:spPr>
          <a:xfrm rot="10800000" flipV="1">
            <a:off x="2743201" y="3757839"/>
            <a:ext cx="933197" cy="86764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8233720" y="3177000"/>
            <a:ext cx="1114408" cy="369332"/>
          </a:xfrm>
          <a:prstGeom prst="rect">
            <a:avLst/>
          </a:prstGeom>
        </p:spPr>
        <p:txBody>
          <a:bodyPr wrap="none">
            <a:spAutoFit/>
          </a:bodyPr>
          <a:lstStyle/>
          <a:p>
            <a:r>
              <a:rPr lang="en-US" altLang="zh-CN" dirty="0">
                <a:latin typeface="Times New Roman" panose="02020603050405020304" pitchFamily="18" charset="0"/>
                <a:ea typeface="宋体" panose="02010600030101010101" pitchFamily="2" charset="-122"/>
              </a:rPr>
              <a:t>hinge loss</a:t>
            </a:r>
            <a:endParaRPr lang="zh-CN" altLang="en-US" dirty="0"/>
          </a:p>
        </p:txBody>
      </p:sp>
      <p:pic>
        <p:nvPicPr>
          <p:cNvPr id="17" name="图片 16"/>
          <p:cNvPicPr>
            <a:picLocks noChangeAspect="1"/>
          </p:cNvPicPr>
          <p:nvPr/>
        </p:nvPicPr>
        <p:blipFill>
          <a:blip r:embed="rId5"/>
          <a:stretch>
            <a:fillRect/>
          </a:stretch>
        </p:blipFill>
        <p:spPr>
          <a:xfrm>
            <a:off x="4976918" y="4893971"/>
            <a:ext cx="6249810" cy="1173673"/>
          </a:xfrm>
          <a:prstGeom prst="rect">
            <a:avLst/>
          </a:prstGeom>
        </p:spPr>
      </p:pic>
      <p:pic>
        <p:nvPicPr>
          <p:cNvPr id="18" name="图片 17"/>
          <p:cNvPicPr>
            <a:picLocks noChangeAspect="1"/>
          </p:cNvPicPr>
          <p:nvPr/>
        </p:nvPicPr>
        <p:blipFill>
          <a:blip r:embed="rId6"/>
          <a:stretch>
            <a:fillRect/>
          </a:stretch>
        </p:blipFill>
        <p:spPr>
          <a:xfrm>
            <a:off x="4068690" y="6187742"/>
            <a:ext cx="1966130" cy="259102"/>
          </a:xfrm>
          <a:prstGeom prst="rect">
            <a:avLst/>
          </a:prstGeom>
        </p:spPr>
      </p:pic>
      <mc:AlternateContent xmlns:mc="http://schemas.openxmlformats.org/markup-compatibility/2006" xmlns:a14="http://schemas.microsoft.com/office/drawing/2010/main">
        <mc:Choice Requires="a14">
          <p:sp>
            <p:nvSpPr>
              <p:cNvPr id="19" name="文本框 18"/>
              <p:cNvSpPr txBox="1"/>
              <p:nvPr/>
            </p:nvSpPr>
            <p:spPr>
              <a:xfrm>
                <a:off x="6504256" y="6315201"/>
                <a:ext cx="4822025" cy="414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𝜉</m:t>
                              </m:r>
                            </m:e>
                          </m:acc>
                        </m:e>
                        <m:sub>
                          <m:r>
                            <a:rPr lang="en-US" altLang="zh-CN" b="0" i="1" smtClean="0">
                              <a:latin typeface="Cambria Math" panose="02040503050406030204" pitchFamily="18" charset="0"/>
                            </a:rPr>
                            <m:t>𝜃</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Φ</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𝑧</m:t>
                                  </m:r>
                                </m:e>
                              </m:acc>
                            </m:e>
                            <m:sub>
                              <m:r>
                                <a:rPr lang="en-US" altLang="zh-CN" b="0" i="1" smtClean="0">
                                  <a:latin typeface="Cambria Math" panose="02040503050406030204" pitchFamily="18" charset="0"/>
                                </a:rPr>
                                <m:t>𝜃</m:t>
                              </m:r>
                            </m:sub>
                            <m:sup>
                              <m:r>
                                <a:rPr lang="en-US" altLang="zh-CN" b="0" i="1" smtClean="0">
                                  <a:latin typeface="Cambria Math" panose="02040503050406030204" pitchFamily="18" charset="0"/>
                                </a:rPr>
                                <m:t>𝑦</m:t>
                              </m:r>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Φ</m:t>
                          </m:r>
                        </m:e>
                        <m:sup>
                          <m:r>
                            <a:rPr lang="en-US" altLang="zh-CN" i="1">
                              <a:latin typeface="Cambria Math" panose="02040503050406030204" pitchFamily="18" charset="0"/>
                            </a:rPr>
                            <m:t>−1</m:t>
                          </m:r>
                        </m:sup>
                      </m:sSup>
                      <m:d>
                        <m:dPr>
                          <m:ctrlPr>
                            <a:rPr lang="en-US" altLang="zh-CN" i="1">
                              <a:latin typeface="Cambria Math" panose="02040503050406030204" pitchFamily="18" charset="0"/>
                            </a:rPr>
                          </m:ctrlPr>
                        </m:dPr>
                        <m:e>
                          <m:func>
                            <m:funcPr>
                              <m:ctrlPr>
                                <a:rPr lang="en-US" altLang="zh-CN" b="0" i="1" smtClean="0">
                                  <a:latin typeface="Cambria Math" panose="02040503050406030204" pitchFamily="18" charset="0"/>
                                </a:rPr>
                              </m:ctrlPr>
                            </m:funcPr>
                            <m:fName>
                              <m:r>
                                <a:rPr lang="en-US" altLang="zh-CN" b="0" i="1" smtClean="0">
                                  <a:latin typeface="Cambria Math" panose="02040503050406030204" pitchFamily="18" charset="0"/>
                                </a:rPr>
                                <m:t>𝑚𝑎</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fName>
                            <m:e>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𝑧</m:t>
                                      </m:r>
                                    </m:e>
                                  </m:acc>
                                </m:e>
                                <m:sub>
                                  <m:r>
                                    <a:rPr lang="en-US" altLang="zh-CN" i="1">
                                      <a:latin typeface="Cambria Math" panose="02040503050406030204" pitchFamily="18" charset="0"/>
                                    </a:rPr>
                                    <m:t>𝜃</m:t>
                                  </m:r>
                                </m:sub>
                                <m:sup>
                                  <m:r>
                                    <a:rPr lang="en-US" altLang="zh-CN" i="1">
                                      <a:latin typeface="Cambria Math" panose="02040503050406030204" pitchFamily="18" charset="0"/>
                                    </a:rPr>
                                    <m:t>𝑦</m:t>
                                  </m:r>
                                  <m:r>
                                    <a:rPr lang="en-US" altLang="zh-CN" b="0" i="1" smtClean="0">
                                      <a:latin typeface="Cambria Math" panose="02040503050406030204" pitchFamily="18" charset="0"/>
                                    </a:rPr>
                                    <m:t>′</m:t>
                                  </m:r>
                                </m:sup>
                              </m:sSub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func>
                        </m:e>
                      </m:d>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6504256" y="6315201"/>
                <a:ext cx="4822025" cy="414537"/>
              </a:xfrm>
              <a:prstGeom prst="rect">
                <a:avLst/>
              </a:prstGeom>
              <a:blipFill rotWithShape="0">
                <a:blip r:embed="rId7"/>
                <a:stretch>
                  <a:fillRect l="-1138" t="-5882" b="-7353"/>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8">
            <p14:nvContentPartPr>
              <p14:cNvPr id="7" name="墨迹 6"/>
              <p14:cNvContentPartPr/>
              <p14:nvPr/>
            </p14:nvContentPartPr>
            <p14:xfrm>
              <a:off x="5321160" y="5454720"/>
              <a:ext cx="6013800" cy="1308240"/>
            </p14:xfrm>
          </p:contentPart>
        </mc:Choice>
        <mc:Fallback>
          <p:pic>
            <p:nvPicPr>
              <p:cNvPr id="7" name="墨迹 6"/>
              <p:cNvPicPr/>
              <p:nvPr/>
            </p:nvPicPr>
            <p:blipFill>
              <a:blip r:embed="rId9"/>
              <a:stretch>
                <a:fillRect/>
              </a:stretch>
            </p:blipFill>
            <p:spPr>
              <a:xfrm>
                <a:off x="5311800" y="5445360"/>
                <a:ext cx="6032520" cy="1326960"/>
              </a:xfrm>
              <a:prstGeom prst="rect">
                <a:avLst/>
              </a:prstGeom>
            </p:spPr>
          </p:pic>
        </mc:Fallback>
      </mc:AlternateContent>
      <p:pic>
        <p:nvPicPr>
          <p:cNvPr id="14" name="图片 13"/>
          <p:cNvPicPr>
            <a:picLocks noChangeAspect="1"/>
          </p:cNvPicPr>
          <p:nvPr/>
        </p:nvPicPr>
        <p:blipFill>
          <a:blip r:embed="rId10"/>
          <a:stretch>
            <a:fillRect/>
          </a:stretch>
        </p:blipFill>
        <p:spPr>
          <a:xfrm>
            <a:off x="2388602" y="5706893"/>
            <a:ext cx="2625105" cy="329466"/>
          </a:xfrm>
          <a:prstGeom prst="rect">
            <a:avLst/>
          </a:prstGeom>
        </p:spPr>
      </p:pic>
      <mc:AlternateContent xmlns:mc="http://schemas.openxmlformats.org/markup-compatibility/2006">
        <mc:Choice xmlns:p14="http://schemas.microsoft.com/office/powerpoint/2010/main" Requires="p14">
          <p:contentPart p14:bwMode="auto" r:id="rId11">
            <p14:nvContentPartPr>
              <p14:cNvPr id="9" name="墨迹 8"/>
              <p14:cNvContentPartPr/>
              <p14:nvPr/>
            </p14:nvContentPartPr>
            <p14:xfrm>
              <a:off x="7270920" y="5270400"/>
              <a:ext cx="997200" cy="591120"/>
            </p14:xfrm>
          </p:contentPart>
        </mc:Choice>
        <mc:Fallback>
          <p:pic>
            <p:nvPicPr>
              <p:cNvPr id="9" name="墨迹 8"/>
              <p:cNvPicPr/>
              <p:nvPr/>
            </p:nvPicPr>
            <p:blipFill>
              <a:blip r:embed="rId12"/>
              <a:stretch>
                <a:fillRect/>
              </a:stretch>
            </p:blipFill>
            <p:spPr>
              <a:xfrm>
                <a:off x="7261560" y="5261040"/>
                <a:ext cx="1015920" cy="609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墨迹 10"/>
              <p14:cNvContentPartPr/>
              <p14:nvPr/>
            </p14:nvContentPartPr>
            <p14:xfrm>
              <a:off x="8045280" y="5448240"/>
              <a:ext cx="25920" cy="51120"/>
            </p14:xfrm>
          </p:contentPart>
        </mc:Choice>
        <mc:Fallback>
          <p:pic>
            <p:nvPicPr>
              <p:cNvPr id="11" name="墨迹 10"/>
              <p:cNvPicPr/>
              <p:nvPr/>
            </p:nvPicPr>
            <p:blipFill>
              <a:blip r:embed="rId14"/>
              <a:stretch>
                <a:fillRect/>
              </a:stretch>
            </p:blipFill>
            <p:spPr>
              <a:xfrm>
                <a:off x="8035920" y="5438880"/>
                <a:ext cx="44640" cy="69840"/>
              </a:xfrm>
              <a:prstGeom prst="rect">
                <a:avLst/>
              </a:prstGeom>
            </p:spPr>
          </p:pic>
        </mc:Fallback>
      </mc:AlternateContent>
    </p:spTree>
    <p:extLst>
      <p:ext uri="{BB962C8B-B14F-4D97-AF65-F5344CB8AC3E}">
        <p14:creationId xmlns:p14="http://schemas.microsoft.com/office/powerpoint/2010/main" val="32055228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
            </a:r>
            <a:br>
              <a:rPr lang="zh-CN" altLang="en-US" b="0" dirty="0"/>
            </a:br>
            <a:r>
              <a:rPr lang="en-US" altLang="zh-CN" b="0" dirty="0"/>
              <a:t>Step 2: Differentiable certified radius</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t>23</a:t>
            </a:fld>
            <a:endParaRPr lang="zh-CN" altLang="en-US"/>
          </a:p>
        </p:txBody>
      </p:sp>
      <p:pic>
        <p:nvPicPr>
          <p:cNvPr id="4" name="图片 3"/>
          <p:cNvPicPr>
            <a:picLocks noChangeAspect="1"/>
          </p:cNvPicPr>
          <p:nvPr/>
        </p:nvPicPr>
        <p:blipFill>
          <a:blip r:embed="rId2"/>
          <a:stretch>
            <a:fillRect/>
          </a:stretch>
        </p:blipFill>
        <p:spPr>
          <a:xfrm>
            <a:off x="669924" y="1134853"/>
            <a:ext cx="8131245" cy="3863675"/>
          </a:xfrm>
          <a:prstGeom prst="rect">
            <a:avLst/>
          </a:prstGeom>
        </p:spPr>
      </p:pic>
      <p:pic>
        <p:nvPicPr>
          <p:cNvPr id="5" name="图片 4"/>
          <p:cNvPicPr>
            <a:picLocks noChangeAspect="1"/>
          </p:cNvPicPr>
          <p:nvPr/>
        </p:nvPicPr>
        <p:blipFill>
          <a:blip r:embed="rId3"/>
          <a:stretch>
            <a:fillRect/>
          </a:stretch>
        </p:blipFill>
        <p:spPr>
          <a:xfrm>
            <a:off x="8303490" y="3733575"/>
            <a:ext cx="2625105" cy="329466"/>
          </a:xfrm>
          <a:prstGeom prst="rect">
            <a:avLst/>
          </a:prstGeom>
        </p:spPr>
      </p:pic>
      <p:pic>
        <p:nvPicPr>
          <p:cNvPr id="6" name="图片 5"/>
          <p:cNvPicPr>
            <a:picLocks noChangeAspect="1"/>
          </p:cNvPicPr>
          <p:nvPr/>
        </p:nvPicPr>
        <p:blipFill>
          <a:blip r:embed="rId4"/>
          <a:stretch>
            <a:fillRect/>
          </a:stretch>
        </p:blipFill>
        <p:spPr>
          <a:xfrm>
            <a:off x="5938828" y="1704056"/>
            <a:ext cx="5724681" cy="787584"/>
          </a:xfrm>
          <a:prstGeom prst="rect">
            <a:avLst/>
          </a:prstGeom>
        </p:spPr>
      </p:pic>
      <p:pic>
        <p:nvPicPr>
          <p:cNvPr id="7" name="图片 6"/>
          <p:cNvPicPr>
            <a:picLocks noChangeAspect="1"/>
          </p:cNvPicPr>
          <p:nvPr/>
        </p:nvPicPr>
        <p:blipFill>
          <a:blip r:embed="rId5"/>
          <a:stretch>
            <a:fillRect/>
          </a:stretch>
        </p:blipFill>
        <p:spPr>
          <a:xfrm>
            <a:off x="2145988" y="5104681"/>
            <a:ext cx="5816193" cy="1689303"/>
          </a:xfrm>
          <a:prstGeom prst="rect">
            <a:avLst/>
          </a:prstGeom>
        </p:spPr>
      </p:pic>
      <p:sp>
        <p:nvSpPr>
          <p:cNvPr id="8" name="文本框 7"/>
          <p:cNvSpPr txBox="1"/>
          <p:nvPr/>
        </p:nvSpPr>
        <p:spPr>
          <a:xfrm>
            <a:off x="8139451" y="4813862"/>
            <a:ext cx="1818465" cy="369332"/>
          </a:xfrm>
          <a:prstGeom prst="rect">
            <a:avLst/>
          </a:prstGeom>
          <a:noFill/>
        </p:spPr>
        <p:txBody>
          <a:bodyPr wrap="square" rtlCol="0">
            <a:spAutoFit/>
          </a:bodyPr>
          <a:lstStyle/>
          <a:p>
            <a:r>
              <a:rPr lang="zh-CN" altLang="en-US" b="1" dirty="0">
                <a:solidFill>
                  <a:srgbClr val="FF0000"/>
                </a:solidFill>
                <a:latin typeface="Comic Sans MS" panose="030F0702030302020204" pitchFamily="66" charset="0"/>
                <a:ea typeface="宋体" panose="02010600030101010101" pitchFamily="2" charset="-122"/>
              </a:rPr>
              <a:t>有</a:t>
            </a:r>
            <a:r>
              <a:rPr lang="zh-CN" altLang="en-US" b="1" dirty="0" smtClean="0">
                <a:solidFill>
                  <a:srgbClr val="FF0000"/>
                </a:solidFill>
                <a:latin typeface="Comic Sans MS" panose="030F0702030302020204" pitchFamily="66" charset="0"/>
                <a:ea typeface="宋体" panose="02010600030101010101" pitchFamily="2" charset="-122"/>
              </a:rPr>
              <a:t>证明</a:t>
            </a:r>
            <a:r>
              <a:rPr lang="zh-CN" altLang="en-US" b="1" dirty="0" smtClean="0">
                <a:latin typeface="Comic Sans MS" panose="030F0702030302020204" pitchFamily="66" charset="0"/>
                <a:ea typeface="宋体" panose="02010600030101010101" pitchFamily="2" charset="-122"/>
              </a:rPr>
              <a:t>。</a:t>
            </a:r>
            <a:endParaRPr lang="en-US" altLang="zh-CN" dirty="0" smtClean="0">
              <a:latin typeface="Comic Sans MS" panose="030F0702030302020204" pitchFamily="66" charset="0"/>
              <a:ea typeface="宋体" panose="02010600030101010101" pitchFamily="2" charset="-122"/>
            </a:endParaRPr>
          </a:p>
        </p:txBody>
      </p:sp>
      <mc:AlternateContent xmlns:mc="http://schemas.openxmlformats.org/markup-compatibility/2006">
        <mc:Choice xmlns:p14="http://schemas.microsoft.com/office/powerpoint/2010/main" Requires="p14">
          <p:contentPart p14:bwMode="auto" r:id="rId6">
            <p14:nvContentPartPr>
              <p14:cNvPr id="9" name="墨迹 8"/>
              <p14:cNvContentPartPr/>
              <p14:nvPr/>
            </p14:nvContentPartPr>
            <p14:xfrm>
              <a:off x="1359000" y="1942920"/>
              <a:ext cx="9480960" cy="2750040"/>
            </p14:xfrm>
          </p:contentPart>
        </mc:Choice>
        <mc:Fallback>
          <p:pic>
            <p:nvPicPr>
              <p:cNvPr id="9" name="墨迹 8"/>
              <p:cNvPicPr/>
              <p:nvPr/>
            </p:nvPicPr>
            <p:blipFill>
              <a:blip r:embed="rId7"/>
              <a:stretch>
                <a:fillRect/>
              </a:stretch>
            </p:blipFill>
            <p:spPr>
              <a:xfrm>
                <a:off x="1349640" y="1933560"/>
                <a:ext cx="9499680" cy="2768760"/>
              </a:xfrm>
              <a:prstGeom prst="rect">
                <a:avLst/>
              </a:prstGeom>
            </p:spPr>
          </p:pic>
        </mc:Fallback>
      </mc:AlternateContent>
    </p:spTree>
    <p:extLst>
      <p:ext uri="{BB962C8B-B14F-4D97-AF65-F5344CB8AC3E}">
        <p14:creationId xmlns:p14="http://schemas.microsoft.com/office/powerpoint/2010/main" val="31111093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定理</a:t>
            </a:r>
            <a:r>
              <a:rPr lang="en-US" altLang="zh-CN" dirty="0" smtClean="0"/>
              <a:t>2</a:t>
            </a:r>
            <a:r>
              <a:rPr lang="zh-CN" altLang="en-US" dirty="0" smtClean="0"/>
              <a:t>证明</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t>24</a:t>
            </a:fld>
            <a:endParaRPr lang="zh-CN" altLang="en-US"/>
          </a:p>
        </p:txBody>
      </p:sp>
      <p:pic>
        <p:nvPicPr>
          <p:cNvPr id="4" name="图片 3"/>
          <p:cNvPicPr>
            <a:picLocks noChangeAspect="1"/>
          </p:cNvPicPr>
          <p:nvPr/>
        </p:nvPicPr>
        <p:blipFill>
          <a:blip r:embed="rId2"/>
          <a:stretch>
            <a:fillRect/>
          </a:stretch>
        </p:blipFill>
        <p:spPr>
          <a:xfrm>
            <a:off x="669924" y="1557878"/>
            <a:ext cx="7392041" cy="4785775"/>
          </a:xfrm>
          <a:prstGeom prst="rect">
            <a:avLst/>
          </a:prstGeom>
        </p:spPr>
      </p:pic>
      <p:pic>
        <p:nvPicPr>
          <p:cNvPr id="5" name="图片 4"/>
          <p:cNvPicPr>
            <a:picLocks noChangeAspect="1"/>
          </p:cNvPicPr>
          <p:nvPr/>
        </p:nvPicPr>
        <p:blipFill>
          <a:blip r:embed="rId3"/>
          <a:stretch>
            <a:fillRect/>
          </a:stretch>
        </p:blipFill>
        <p:spPr>
          <a:xfrm>
            <a:off x="4244014" y="1102366"/>
            <a:ext cx="7635902" cy="533446"/>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墨迹 5"/>
              <p14:cNvContentPartPr/>
              <p14:nvPr/>
            </p14:nvContentPartPr>
            <p14:xfrm>
              <a:off x="8458200" y="1854360"/>
              <a:ext cx="2311920" cy="1536840"/>
            </p14:xfrm>
          </p:contentPart>
        </mc:Choice>
        <mc:Fallback>
          <p:pic>
            <p:nvPicPr>
              <p:cNvPr id="6" name="墨迹 5"/>
              <p:cNvPicPr/>
              <p:nvPr/>
            </p:nvPicPr>
            <p:blipFill>
              <a:blip r:embed="rId5"/>
              <a:stretch>
                <a:fillRect/>
              </a:stretch>
            </p:blipFill>
            <p:spPr>
              <a:xfrm>
                <a:off x="8448840" y="1845000"/>
                <a:ext cx="2330640" cy="1555560"/>
              </a:xfrm>
              <a:prstGeom prst="rect">
                <a:avLst/>
              </a:prstGeom>
            </p:spPr>
          </p:pic>
        </mc:Fallback>
      </mc:AlternateContent>
    </p:spTree>
    <p:extLst>
      <p:ext uri="{BB962C8B-B14F-4D97-AF65-F5344CB8AC3E}">
        <p14:creationId xmlns:p14="http://schemas.microsoft.com/office/powerpoint/2010/main" val="10564616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3: Numerical stability</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t>25</a:t>
            </a:fld>
            <a:endParaRPr lang="zh-CN" altLang="en-US"/>
          </a:p>
        </p:txBody>
      </p:sp>
      <p:pic>
        <p:nvPicPr>
          <p:cNvPr id="4" name="图片 3"/>
          <p:cNvPicPr>
            <a:picLocks noChangeAspect="1"/>
          </p:cNvPicPr>
          <p:nvPr/>
        </p:nvPicPr>
        <p:blipFill>
          <a:blip r:embed="rId2"/>
          <a:stretch>
            <a:fillRect/>
          </a:stretch>
        </p:blipFill>
        <p:spPr>
          <a:xfrm>
            <a:off x="669924" y="1132106"/>
            <a:ext cx="9563929" cy="4214225"/>
          </a:xfrm>
          <a:prstGeom prst="rect">
            <a:avLst/>
          </a:prstGeom>
        </p:spPr>
      </p:pic>
      <p:pic>
        <p:nvPicPr>
          <p:cNvPr id="5" name="图片 4"/>
          <p:cNvPicPr>
            <a:picLocks noChangeAspect="1"/>
          </p:cNvPicPr>
          <p:nvPr/>
        </p:nvPicPr>
        <p:blipFill>
          <a:blip r:embed="rId3"/>
          <a:stretch>
            <a:fillRect/>
          </a:stretch>
        </p:blipFill>
        <p:spPr>
          <a:xfrm>
            <a:off x="730964" y="5602669"/>
            <a:ext cx="8595726" cy="637794"/>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墨迹 5"/>
              <p14:cNvContentPartPr/>
              <p14:nvPr/>
            </p14:nvContentPartPr>
            <p14:xfrm>
              <a:off x="685800" y="1778040"/>
              <a:ext cx="8934840" cy="4489920"/>
            </p14:xfrm>
          </p:contentPart>
        </mc:Choice>
        <mc:Fallback>
          <p:pic>
            <p:nvPicPr>
              <p:cNvPr id="6" name="墨迹 5"/>
              <p:cNvPicPr/>
              <p:nvPr/>
            </p:nvPicPr>
            <p:blipFill>
              <a:blip r:embed="rId5"/>
              <a:stretch>
                <a:fillRect/>
              </a:stretch>
            </p:blipFill>
            <p:spPr>
              <a:xfrm>
                <a:off x="676440" y="1768680"/>
                <a:ext cx="8953560" cy="4508640"/>
              </a:xfrm>
              <a:prstGeom prst="rect">
                <a:avLst/>
              </a:prstGeom>
            </p:spPr>
          </p:pic>
        </mc:Fallback>
      </mc:AlternateContent>
    </p:spTree>
    <p:extLst>
      <p:ext uri="{BB962C8B-B14F-4D97-AF65-F5344CB8AC3E}">
        <p14:creationId xmlns:p14="http://schemas.microsoft.com/office/powerpoint/2010/main" val="18495394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Proposition1</a:t>
            </a:r>
            <a:r>
              <a:rPr lang="zh-CN" altLang="en-US" dirty="0" smtClean="0"/>
              <a:t>证明</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t>26</a:t>
            </a:fld>
            <a:endParaRPr lang="zh-CN" altLang="en-US"/>
          </a:p>
        </p:txBody>
      </p:sp>
      <p:pic>
        <p:nvPicPr>
          <p:cNvPr id="4" name="图片 3"/>
          <p:cNvPicPr>
            <a:picLocks noChangeAspect="1"/>
          </p:cNvPicPr>
          <p:nvPr/>
        </p:nvPicPr>
        <p:blipFill>
          <a:blip r:embed="rId2"/>
          <a:stretch>
            <a:fillRect/>
          </a:stretch>
        </p:blipFill>
        <p:spPr>
          <a:xfrm>
            <a:off x="669924" y="2128068"/>
            <a:ext cx="7513971" cy="2187130"/>
          </a:xfrm>
          <a:prstGeom prst="rect">
            <a:avLst/>
          </a:prstGeom>
        </p:spPr>
      </p:pic>
      <p:pic>
        <p:nvPicPr>
          <p:cNvPr id="5" name="图片 4"/>
          <p:cNvPicPr>
            <a:picLocks noChangeAspect="1"/>
          </p:cNvPicPr>
          <p:nvPr/>
        </p:nvPicPr>
        <p:blipFill>
          <a:blip r:embed="rId3"/>
          <a:stretch>
            <a:fillRect/>
          </a:stretch>
        </p:blipFill>
        <p:spPr>
          <a:xfrm>
            <a:off x="669924" y="1216802"/>
            <a:ext cx="8595726" cy="637794"/>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墨迹 5"/>
              <p14:cNvContentPartPr/>
              <p14:nvPr/>
            </p14:nvContentPartPr>
            <p14:xfrm>
              <a:off x="825480" y="4235400"/>
              <a:ext cx="1467360" cy="457560"/>
            </p14:xfrm>
          </p:contentPart>
        </mc:Choice>
        <mc:Fallback>
          <p:pic>
            <p:nvPicPr>
              <p:cNvPr id="6" name="墨迹 5"/>
              <p:cNvPicPr/>
              <p:nvPr/>
            </p:nvPicPr>
            <p:blipFill>
              <a:blip r:embed="rId5"/>
              <a:stretch>
                <a:fillRect/>
              </a:stretch>
            </p:blipFill>
            <p:spPr>
              <a:xfrm>
                <a:off x="816120" y="4226040"/>
                <a:ext cx="1486080" cy="476280"/>
              </a:xfrm>
              <a:prstGeom prst="rect">
                <a:avLst/>
              </a:prstGeom>
            </p:spPr>
          </p:pic>
        </mc:Fallback>
      </mc:AlternateContent>
    </p:spTree>
    <p:extLst>
      <p:ext uri="{BB962C8B-B14F-4D97-AF65-F5344CB8AC3E}">
        <p14:creationId xmlns:p14="http://schemas.microsoft.com/office/powerpoint/2010/main" val="38808781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MACER</a:t>
            </a:r>
            <a:r>
              <a:rPr lang="zh-CN" altLang="en-US" dirty="0" smtClean="0"/>
              <a:t>算法</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t>27</a:t>
            </a:fld>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24" y="1307691"/>
            <a:ext cx="8524875" cy="4171950"/>
          </a:xfrm>
          <a:prstGeom prst="rect">
            <a:avLst/>
          </a:prstGeom>
        </p:spPr>
      </p:pic>
      <p:pic>
        <p:nvPicPr>
          <p:cNvPr id="6" name="图片 5"/>
          <p:cNvPicPr>
            <a:picLocks noChangeAspect="1"/>
          </p:cNvPicPr>
          <p:nvPr/>
        </p:nvPicPr>
        <p:blipFill>
          <a:blip r:embed="rId3"/>
          <a:stretch>
            <a:fillRect/>
          </a:stretch>
        </p:blipFill>
        <p:spPr>
          <a:xfrm>
            <a:off x="5690351" y="5479641"/>
            <a:ext cx="6249810" cy="1173673"/>
          </a:xfrm>
          <a:prstGeom prst="rect">
            <a:avLst/>
          </a:prstGeom>
        </p:spPr>
      </p:pic>
    </p:spTree>
    <p:extLst>
      <p:ext uri="{BB962C8B-B14F-4D97-AF65-F5344CB8AC3E}">
        <p14:creationId xmlns:p14="http://schemas.microsoft.com/office/powerpoint/2010/main" val="22164747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t>28</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24" y="1118889"/>
            <a:ext cx="6750477" cy="5121574"/>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7841411" y="1118889"/>
                <a:ext cx="3545457" cy="5505161"/>
              </a:xfrm>
              <a:prstGeom prst="rect">
                <a:avLst/>
              </a:prstGeom>
              <a:noFill/>
            </p:spPr>
            <p:txBody>
              <a:bodyPr wrap="square" rtlCol="0">
                <a:spAutoFit/>
              </a:bodyPr>
              <a:lstStyle/>
              <a:p>
                <a:r>
                  <a:rPr lang="zh-CN" altLang="en-US" dirty="0" smtClean="0">
                    <a:latin typeface="Comic Sans MS" panose="030F0702030302020204" pitchFamily="66" charset="0"/>
                    <a:ea typeface="宋体" panose="02010600030101010101" pitchFamily="2" charset="-122"/>
                  </a:rPr>
                  <a:t>指标：</a:t>
                </a:r>
                <a:r>
                  <a:rPr lang="en-US" altLang="zh-CN" dirty="0">
                    <a:latin typeface="Comic Sans MS" panose="030F0702030302020204" pitchFamily="66" charset="0"/>
                    <a:ea typeface="宋体" panose="02010600030101010101" pitchFamily="2" charset="-122"/>
                  </a:rPr>
                  <a:t>Follow</a:t>
                </a:r>
                <a:r>
                  <a:rPr lang="zh-CN" altLang="en-US" dirty="0">
                    <a:latin typeface="Comic Sans MS" panose="030F0702030302020204" pitchFamily="66" charset="0"/>
                    <a:ea typeface="宋体" panose="02010600030101010101" pitchFamily="2" charset="-122"/>
                  </a:rPr>
                  <a:t>之前的工作，使用</a:t>
                </a:r>
                <a:r>
                  <a:rPr lang="en-US" altLang="zh-CN" dirty="0">
                    <a:latin typeface="Comic Sans MS" panose="030F0702030302020204" pitchFamily="66" charset="0"/>
                    <a:ea typeface="宋体" panose="02010600030101010101" pitchFamily="2" charset="-122"/>
                  </a:rPr>
                  <a:t>approximated certified test set accuracy</a:t>
                </a:r>
                <a:r>
                  <a:rPr lang="zh-CN" altLang="en-US" dirty="0">
                    <a:latin typeface="Comic Sans MS" panose="030F0702030302020204" pitchFamily="66" charset="0"/>
                    <a:ea typeface="宋体" panose="02010600030101010101" pitchFamily="2" charset="-122"/>
                  </a:rPr>
                  <a:t>，是指测试集中在半径</a:t>
                </a:r>
                <a:r>
                  <a:rPr lang="en-US" altLang="zh-CN" dirty="0" smtClean="0">
                    <a:latin typeface="Comic Sans MS" panose="030F0702030302020204" pitchFamily="66" charset="0"/>
                    <a:ea typeface="宋体" panose="02010600030101010101" pitchFamily="2" charset="-122"/>
                  </a:rPr>
                  <a:t>r</a:t>
                </a:r>
                <a:r>
                  <a:rPr lang="zh-CN" altLang="en-US" dirty="0" smtClean="0">
                    <a:latin typeface="Comic Sans MS" panose="030F0702030302020204" pitchFamily="66" charset="0"/>
                    <a:ea typeface="宋体" panose="02010600030101010101" pitchFamily="2" charset="-122"/>
                  </a:rPr>
                  <a:t>下是</a:t>
                </a:r>
                <a:r>
                  <a:rPr lang="zh-CN" altLang="en-US" dirty="0">
                    <a:latin typeface="Comic Sans MS" panose="030F0702030302020204" pitchFamily="66" charset="0"/>
                    <a:ea typeface="宋体" panose="02010600030101010101" pitchFamily="2" charset="-122"/>
                  </a:rPr>
                  <a:t>鲁棒的概率。但是这是和</a:t>
                </a:r>
                <a:r>
                  <a:rPr lang="en-US" altLang="zh-CN" dirty="0">
                    <a:latin typeface="Comic Sans MS" panose="030F0702030302020204" pitchFamily="66" charset="0"/>
                    <a:ea typeface="宋体" panose="02010600030101010101" pitchFamily="2" charset="-122"/>
                  </a:rPr>
                  <a:t>r</a:t>
                </a:r>
                <a:r>
                  <a:rPr lang="zh-CN" altLang="en-US" dirty="0">
                    <a:latin typeface="Comic Sans MS" panose="030F0702030302020204" pitchFamily="66" charset="0"/>
                    <a:ea typeface="宋体" panose="02010600030101010101" pitchFamily="2" charset="-122"/>
                  </a:rPr>
                  <a:t>相关的，很难比较两个模型除非一个模型在所有的</a:t>
                </a:r>
                <a:r>
                  <a:rPr lang="en-US" altLang="zh-CN" dirty="0">
                    <a:latin typeface="Comic Sans MS" panose="030F0702030302020204" pitchFamily="66" charset="0"/>
                    <a:ea typeface="宋体" panose="02010600030101010101" pitchFamily="2" charset="-122"/>
                  </a:rPr>
                  <a:t>r</a:t>
                </a:r>
                <a:r>
                  <a:rPr lang="zh-CN" altLang="en-US" dirty="0">
                    <a:latin typeface="Comic Sans MS" panose="030F0702030302020204" pitchFamily="66" charset="0"/>
                    <a:ea typeface="宋体" panose="02010600030101010101" pitchFamily="2" charset="-122"/>
                  </a:rPr>
                  <a:t>都强于另一个模型，所以我们使用</a:t>
                </a:r>
                <a:r>
                  <a:rPr lang="en-US" altLang="zh-CN" dirty="0">
                    <a:latin typeface="Comic Sans MS" panose="030F0702030302020204" pitchFamily="66" charset="0"/>
                    <a:ea typeface="宋体" panose="02010600030101010101" pitchFamily="2" charset="-122"/>
                  </a:rPr>
                  <a:t>average certified radius</a:t>
                </a:r>
                <a:r>
                  <a:rPr lang="zh-CN" altLang="en-US" dirty="0">
                    <a:latin typeface="Comic Sans MS" panose="030F0702030302020204" pitchFamily="66" charset="0"/>
                    <a:ea typeface="宋体" panose="02010600030101010101" pitchFamily="2" charset="-122"/>
                  </a:rPr>
                  <a:t>（</a:t>
                </a:r>
                <a:r>
                  <a:rPr lang="en-US" altLang="zh-CN" dirty="0">
                    <a:latin typeface="Comic Sans MS" panose="030F0702030302020204" pitchFamily="66" charset="0"/>
                    <a:ea typeface="宋体" panose="02010600030101010101" pitchFamily="2" charset="-122"/>
                  </a:rPr>
                  <a:t>ACR</a:t>
                </a:r>
                <a:r>
                  <a:rPr lang="zh-CN" altLang="en-US" dirty="0">
                    <a:latin typeface="Comic Sans MS" panose="030F0702030302020204" pitchFamily="66" charset="0"/>
                    <a:ea typeface="宋体" panose="02010600030101010101" pitchFamily="2" charset="-122"/>
                  </a:rPr>
                  <a:t>）平均认证半径作为另一个指标</a:t>
                </a:r>
                <a:r>
                  <a:rPr lang="zh-CN" altLang="en-US" dirty="0" smtClean="0">
                    <a:latin typeface="Comic Sans MS" panose="030F0702030302020204" pitchFamily="66" charset="0"/>
                    <a:ea typeface="宋体" panose="02010600030101010101" pitchFamily="2" charset="-122"/>
                  </a:rPr>
                  <a:t>，</a:t>
                </a:r>
                <a14:m>
                  <m:oMath xmlns:m="http://schemas.openxmlformats.org/officeDocument/2006/math">
                    <m:r>
                      <a:rPr lang="en-US" altLang="zh-CN" i="1">
                        <a:latin typeface="Cambria Math" panose="02040503050406030204" pitchFamily="18" charset="0"/>
                        <a:ea typeface="宋体" panose="02010600030101010101" pitchFamily="2" charset="-122"/>
                      </a:rPr>
                      <m:t>𝐴𝐶𝑅</m:t>
                    </m:r>
                    <m:r>
                      <a:rPr lang="en-US" altLang="zh-CN" i="1">
                        <a:latin typeface="Cambria Math" panose="02040503050406030204" pitchFamily="18" charset="0"/>
                        <a:ea typeface="宋体" panose="02010600030101010101" pitchFamily="2" charset="-122"/>
                      </a:rPr>
                      <m:t>=</m:t>
                    </m:r>
                    <m:f>
                      <m:fPr>
                        <m:ctrlPr>
                          <a:rPr lang="en-US" altLang="zh-CN" i="1" smtClean="0">
                            <a:latin typeface="Cambria Math" panose="02040503050406030204" pitchFamily="18" charset="0"/>
                            <a:ea typeface="宋体" panose="02010600030101010101" pitchFamily="2" charset="-122"/>
                          </a:rPr>
                        </m:ctrlPr>
                      </m:fPr>
                      <m:num>
                        <m:r>
                          <a:rPr lang="en-US" altLang="zh-CN" b="0" i="1" smtClean="0">
                            <a:latin typeface="Cambria Math" panose="02040503050406030204" pitchFamily="18" charset="0"/>
                            <a:ea typeface="宋体" panose="02010600030101010101" pitchFamily="2" charset="-122"/>
                          </a:rPr>
                          <m:t>1</m:t>
                        </m:r>
                      </m:num>
                      <m:den>
                        <m:sSub>
                          <m:sSubPr>
                            <m:ctrlPr>
                              <a:rPr lang="en-US" altLang="zh-CN" b="0" i="1" smtClean="0">
                                <a:latin typeface="Cambria Math" panose="02040503050406030204" pitchFamily="18" charset="0"/>
                                <a:ea typeface="宋体" panose="02010600030101010101" pitchFamily="2" charset="-122"/>
                              </a:rPr>
                            </m:ctrlPr>
                          </m:sSubPr>
                          <m:e>
                            <m:r>
                              <m:rPr>
                                <m:sty m:val="p"/>
                              </m:rPr>
                              <a:rPr lang="en-US" altLang="zh-CN" i="1">
                                <a:latin typeface="Cambria Math" panose="02040503050406030204" pitchFamily="18" charset="0"/>
                                <a:ea typeface="宋体" panose="02010600030101010101" pitchFamily="2" charset="-122"/>
                              </a:rPr>
                              <m:t>S</m:t>
                            </m:r>
                          </m:e>
                          <m:sub>
                            <m:r>
                              <a:rPr lang="en-US" altLang="zh-CN" b="0" i="1" smtClean="0">
                                <a:latin typeface="Cambria Math" panose="02040503050406030204" pitchFamily="18" charset="0"/>
                                <a:ea typeface="宋体" panose="02010600030101010101" pitchFamily="2" charset="-122"/>
                              </a:rPr>
                              <m:t>𝑡𝑒𝑠𝑡</m:t>
                            </m:r>
                          </m:sub>
                        </m:sSub>
                      </m:den>
                    </m:f>
                    <m:nary>
                      <m:naryPr>
                        <m:chr m:val="∑"/>
                        <m:supHide m:val="on"/>
                        <m:ctrlPr>
                          <a:rPr lang="en-US" altLang="zh-CN" i="1" smtClean="0">
                            <a:latin typeface="Cambria Math" panose="02040503050406030204" pitchFamily="18" charset="0"/>
                            <a:ea typeface="宋体" panose="02010600030101010101" pitchFamily="2" charset="-122"/>
                          </a:rPr>
                        </m:ctrlPr>
                      </m:naryPr>
                      <m:sub>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𝑥</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𝑦</m:t>
                            </m:r>
                          </m:e>
                        </m:d>
                        <m:r>
                          <a:rPr lang="en-US" altLang="zh-CN" i="1" smtClean="0">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 </m:t>
                        </m:r>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𝑆</m:t>
                            </m:r>
                          </m:e>
                          <m:sub>
                            <m:r>
                              <a:rPr lang="en-US" altLang="zh-CN" i="1">
                                <a:latin typeface="Cambria Math" panose="02040503050406030204" pitchFamily="18" charset="0"/>
                                <a:ea typeface="宋体" panose="02010600030101010101" pitchFamily="2" charset="-122"/>
                              </a:rPr>
                              <m:t>𝑡𝑒𝑠𝑡</m:t>
                            </m:r>
                          </m:sub>
                        </m:sSub>
                      </m:sub>
                      <m:sup/>
                      <m:e>
                        <m:r>
                          <a:rPr lang="en-US" altLang="zh-CN" i="1">
                            <a:latin typeface="Cambria Math" panose="02040503050406030204" pitchFamily="18" charset="0"/>
                            <a:ea typeface="宋体" panose="02010600030101010101" pitchFamily="2" charset="-122"/>
                          </a:rPr>
                          <m:t>𝐶𝑅</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𝑔</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𝑥</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𝑦</m:t>
                        </m:r>
                        <m:r>
                          <a:rPr lang="en-US" altLang="zh-CN" i="1">
                            <a:latin typeface="Cambria Math" panose="02040503050406030204" pitchFamily="18" charset="0"/>
                            <a:ea typeface="宋体" panose="02010600030101010101" pitchFamily="2" charset="-122"/>
                          </a:rPr>
                          <m:t>)</m:t>
                        </m:r>
                      </m:e>
                    </m:nary>
                  </m:oMath>
                </a14:m>
                <a:endParaRPr lang="en-US" altLang="zh-CN" dirty="0" smtClean="0">
                  <a:latin typeface="Comic Sans MS" panose="030F0702030302020204" pitchFamily="66" charset="0"/>
                  <a:ea typeface="宋体" panose="02010600030101010101" pitchFamily="2" charset="-122"/>
                </a:endParaRPr>
              </a:p>
              <a:p>
                <a:endParaRPr lang="en-US" altLang="zh-CN" dirty="0">
                  <a:latin typeface="Comic Sans MS" panose="030F0702030302020204" pitchFamily="66" charset="0"/>
                  <a:ea typeface="宋体" panose="02010600030101010101" pitchFamily="2" charset="-122"/>
                </a:endParaRPr>
              </a:p>
              <a:p>
                <a:r>
                  <a:rPr lang="zh-CN" altLang="en-US" dirty="0" smtClean="0">
                    <a:latin typeface="Comic Sans MS" panose="030F0702030302020204" pitchFamily="66" charset="0"/>
                    <a:ea typeface="宋体" panose="02010600030101010101" pitchFamily="2" charset="-122"/>
                  </a:rPr>
                  <a:t>图</a:t>
                </a:r>
                <a:r>
                  <a:rPr lang="en-US" altLang="zh-CN" dirty="0">
                    <a:latin typeface="Comic Sans MS" panose="030F0702030302020204" pitchFamily="66" charset="0"/>
                    <a:ea typeface="宋体" panose="02010600030101010101" pitchFamily="2" charset="-122"/>
                  </a:rPr>
                  <a:t>1</a:t>
                </a:r>
                <a:r>
                  <a:rPr lang="zh-CN" altLang="en-US" dirty="0">
                    <a:latin typeface="Comic Sans MS" panose="030F0702030302020204" pitchFamily="66" charset="0"/>
                    <a:ea typeface="宋体" panose="02010600030101010101" pitchFamily="2" charset="-122"/>
                  </a:rPr>
                  <a:t>展示了了半径和准确率的曲线，曲线和</a:t>
                </a:r>
                <a:r>
                  <a:rPr lang="en-US" altLang="zh-CN" dirty="0">
                    <a:latin typeface="Comic Sans MS" panose="030F0702030302020204" pitchFamily="66" charset="0"/>
                    <a:ea typeface="宋体" panose="02010600030101010101" pitchFamily="2" charset="-122"/>
                  </a:rPr>
                  <a:t>x</a:t>
                </a:r>
                <a:r>
                  <a:rPr lang="zh-CN" altLang="en-US" dirty="0">
                    <a:latin typeface="Comic Sans MS" panose="030F0702030302020204" pitchFamily="66" charset="0"/>
                    <a:ea typeface="宋体" panose="02010600030101010101" pitchFamily="2" charset="-122"/>
                  </a:rPr>
                  <a:t>轴之间的面积和</a:t>
                </a:r>
                <a:r>
                  <a:rPr lang="en-US" altLang="zh-CN" dirty="0">
                    <a:latin typeface="Comic Sans MS" panose="030F0702030302020204" pitchFamily="66" charset="0"/>
                    <a:ea typeface="宋体" panose="02010600030101010101" pitchFamily="2" charset="-122"/>
                  </a:rPr>
                  <a:t>ACR</a:t>
                </a:r>
                <a:r>
                  <a:rPr lang="zh-CN" altLang="en-US" dirty="0">
                    <a:latin typeface="Comic Sans MS" panose="030F0702030302020204" pitchFamily="66" charset="0"/>
                    <a:ea typeface="宋体" panose="02010600030101010101" pitchFamily="2" charset="-122"/>
                  </a:rPr>
                  <a:t>等价。首先，展示出</a:t>
                </a:r>
                <a:r>
                  <a:rPr lang="zh-CN" altLang="en-US" dirty="0" smtClean="0">
                    <a:latin typeface="Comic Sans MS" panose="030F0702030302020204" pitchFamily="66" charset="0"/>
                    <a:ea typeface="宋体" panose="02010600030101010101" pitchFamily="2" charset="-122"/>
                  </a:rPr>
                  <a:t>了提出</a:t>
                </a:r>
                <a:r>
                  <a:rPr lang="zh-CN" altLang="en-US" dirty="0">
                    <a:latin typeface="Comic Sans MS" panose="030F0702030302020204" pitchFamily="66" charset="0"/>
                    <a:ea typeface="宋体" panose="02010600030101010101" pitchFamily="2" charset="-122"/>
                  </a:rPr>
                  <a:t>的方法实现了更好地认证测试集准确率和</a:t>
                </a:r>
                <a:r>
                  <a:rPr lang="en-US" altLang="zh-CN" dirty="0">
                    <a:latin typeface="Comic Sans MS" panose="030F0702030302020204" pitchFamily="66" charset="0"/>
                    <a:ea typeface="宋体" panose="02010600030101010101" pitchFamily="2" charset="-122"/>
                  </a:rPr>
                  <a:t>Cohen</a:t>
                </a:r>
                <a:r>
                  <a:rPr lang="zh-CN" altLang="en-US" dirty="0" smtClean="0">
                    <a:latin typeface="Comic Sans MS" panose="030F0702030302020204" pitchFamily="66" charset="0"/>
                    <a:ea typeface="宋体" panose="02010600030101010101" pitchFamily="2" charset="-122"/>
                  </a:rPr>
                  <a:t>相比；</a:t>
                </a:r>
                <a:endParaRPr lang="en-US" altLang="zh-CN" dirty="0" smtClean="0">
                  <a:latin typeface="Comic Sans MS" panose="030F0702030302020204" pitchFamily="66" charset="0"/>
                  <a:ea typeface="宋体" panose="02010600030101010101" pitchFamily="2" charset="-122"/>
                </a:endParaRPr>
              </a:p>
              <a:p>
                <a:r>
                  <a:rPr lang="zh-CN" altLang="en-US" dirty="0" smtClean="0">
                    <a:latin typeface="Comic Sans MS" panose="030F0702030302020204" pitchFamily="66" charset="0"/>
                    <a:ea typeface="宋体" panose="02010600030101010101" pitchFamily="2" charset="-122"/>
                  </a:rPr>
                  <a:t>第二</a:t>
                </a:r>
                <a:r>
                  <a:rPr lang="zh-CN" altLang="en-US" dirty="0">
                    <a:latin typeface="Comic Sans MS" panose="030F0702030302020204" pitchFamily="66" charset="0"/>
                    <a:ea typeface="宋体" panose="02010600030101010101" pitchFamily="2" charset="-122"/>
                  </a:rPr>
                  <a:t>，和</a:t>
                </a:r>
                <a:r>
                  <a:rPr lang="en-US" altLang="zh-CN" dirty="0">
                    <a:latin typeface="Comic Sans MS" panose="030F0702030302020204" pitchFamily="66" charset="0"/>
                    <a:ea typeface="宋体" panose="02010600030101010101" pitchFamily="2" charset="-122"/>
                  </a:rPr>
                  <a:t>Salman</a:t>
                </a:r>
                <a:r>
                  <a:rPr lang="zh-CN" altLang="en-US" dirty="0">
                    <a:latin typeface="Comic Sans MS" panose="030F0702030302020204" pitchFamily="66" charset="0"/>
                    <a:ea typeface="宋体" panose="02010600030101010101" pitchFamily="2" charset="-122"/>
                  </a:rPr>
                  <a:t>相比在不同的</a:t>
                </a:r>
                <a:r>
                  <a:rPr lang="en-US" altLang="zh-CN" dirty="0">
                    <a:latin typeface="Comic Sans MS" panose="030F0702030302020204" pitchFamily="66" charset="0"/>
                    <a:ea typeface="宋体" panose="02010600030101010101" pitchFamily="2" charset="-122"/>
                  </a:rPr>
                  <a:t>r</a:t>
                </a:r>
                <a:r>
                  <a:rPr lang="zh-CN" altLang="en-US" dirty="0">
                    <a:latin typeface="Comic Sans MS" panose="030F0702030302020204" pitchFamily="66" charset="0"/>
                    <a:ea typeface="宋体" panose="02010600030101010101" pitchFamily="2" charset="-122"/>
                  </a:rPr>
                  <a:t>表现不同，在</a:t>
                </a:r>
                <a:r>
                  <a:rPr lang="en-US" altLang="zh-CN" dirty="0">
                    <a:latin typeface="Comic Sans MS" panose="030F0702030302020204" pitchFamily="66" charset="0"/>
                    <a:ea typeface="宋体" panose="02010600030101010101" pitchFamily="2" charset="-122"/>
                  </a:rPr>
                  <a:t>ACR</a:t>
                </a:r>
                <a:r>
                  <a:rPr lang="zh-CN" altLang="en-US" dirty="0">
                    <a:latin typeface="Comic Sans MS" panose="030F0702030302020204" pitchFamily="66" charset="0"/>
                    <a:ea typeface="宋体" panose="02010600030101010101" pitchFamily="2" charset="-122"/>
                  </a:rPr>
                  <a:t>这个指标上</a:t>
                </a:r>
                <a:r>
                  <a:rPr lang="zh-CN" altLang="en-US" dirty="0" smtClean="0">
                    <a:latin typeface="Comic Sans MS" panose="030F0702030302020204" pitchFamily="66" charset="0"/>
                    <a:ea typeface="宋体" panose="02010600030101010101" pitchFamily="2" charset="-122"/>
                  </a:rPr>
                  <a:t>，模型</a:t>
                </a:r>
                <a:r>
                  <a:rPr lang="zh-CN" altLang="en-US" dirty="0">
                    <a:latin typeface="Comic Sans MS" panose="030F0702030302020204" pitchFamily="66" charset="0"/>
                    <a:ea typeface="宋体" panose="02010600030101010101" pitchFamily="2" charset="-122"/>
                  </a:rPr>
                  <a:t>比</a:t>
                </a:r>
                <a:r>
                  <a:rPr lang="en-US" altLang="zh-CN" dirty="0">
                    <a:latin typeface="Comic Sans MS" panose="030F0702030302020204" pitchFamily="66" charset="0"/>
                    <a:ea typeface="宋体" panose="02010600030101010101" pitchFamily="2" charset="-122"/>
                  </a:rPr>
                  <a:t>Salman</a:t>
                </a:r>
                <a:r>
                  <a:rPr lang="zh-CN" altLang="en-US" dirty="0">
                    <a:latin typeface="Comic Sans MS" panose="030F0702030302020204" pitchFamily="66" charset="0"/>
                    <a:ea typeface="宋体" panose="02010600030101010101" pitchFamily="2" charset="-122"/>
                  </a:rPr>
                  <a:t>的效果好。</a:t>
                </a:r>
                <a:endParaRPr lang="en-US" altLang="zh-CN" dirty="0" smtClean="0">
                  <a:latin typeface="Comic Sans MS" panose="030F0702030302020204" pitchFamily="66" charset="0"/>
                  <a:ea typeface="宋体" panose="02010600030101010101" pitchFamily="2"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7841411" y="1118889"/>
                <a:ext cx="3545457" cy="5505161"/>
              </a:xfrm>
              <a:prstGeom prst="rect">
                <a:avLst/>
              </a:prstGeom>
              <a:blipFill rotWithShape="0">
                <a:blip r:embed="rId3"/>
                <a:stretch>
                  <a:fillRect l="-1375" t="-997" r="-6873" b="-9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78041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t>29</a:t>
            </a:fld>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992" y="2957244"/>
            <a:ext cx="8734425" cy="2686050"/>
          </a:xfrm>
          <a:prstGeom prst="rect">
            <a:avLst/>
          </a:prstGeom>
        </p:spPr>
      </p:pic>
      <p:sp>
        <p:nvSpPr>
          <p:cNvPr id="8" name="矩形 7"/>
          <p:cNvSpPr/>
          <p:nvPr/>
        </p:nvSpPr>
        <p:spPr>
          <a:xfrm>
            <a:off x="603849" y="1625869"/>
            <a:ext cx="10916638" cy="800219"/>
          </a:xfrm>
          <a:prstGeom prst="rect">
            <a:avLst/>
          </a:prstGeom>
        </p:spPr>
        <p:txBody>
          <a:bodyPr wrap="square">
            <a:spAutoFit/>
          </a:bodyPr>
          <a:lstStyle/>
          <a:p>
            <a:endParaRPr lang="zh-CN" altLang="en-US" sz="1400" dirty="0">
              <a:solidFill>
                <a:srgbClr val="000000"/>
              </a:solidFill>
              <a:latin typeface="Calibri" panose="020F0502020204030204" pitchFamily="34" charset="0"/>
            </a:endParaRPr>
          </a:p>
          <a:p>
            <a:pPr marR="0" algn="ctr"/>
            <a:r>
              <a:rPr lang="en-US" altLang="zh-CN" sz="3200" dirty="0">
                <a:latin typeface="Calibri" panose="020F0502020204030204" pitchFamily="34" charset="0"/>
              </a:rPr>
              <a:t>Better performance and faster speed than previous work</a:t>
            </a:r>
            <a:endParaRPr lang="zh-CN" altLang="en-US" sz="3200" dirty="0"/>
          </a:p>
        </p:txBody>
      </p:sp>
    </p:spTree>
    <p:extLst>
      <p:ext uri="{BB962C8B-B14F-4D97-AF65-F5344CB8AC3E}">
        <p14:creationId xmlns:p14="http://schemas.microsoft.com/office/powerpoint/2010/main" val="29695735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2800" dirty="0"/>
              <a:t>一</a:t>
            </a:r>
            <a:r>
              <a:rPr lang="zh-CN" altLang="en-US" sz="2800" dirty="0" smtClean="0"/>
              <a:t>、</a:t>
            </a:r>
            <a:r>
              <a:rPr lang="zh-CN" altLang="en-US" sz="2800" dirty="0">
                <a:sym typeface="+mn-lt"/>
              </a:rPr>
              <a:t>基于随机平滑的可信</a:t>
            </a:r>
            <a:r>
              <a:rPr lang="zh-CN" altLang="en-US" sz="2800" dirty="0" smtClean="0">
                <a:sym typeface="+mn-lt"/>
              </a:rPr>
              <a:t>鲁棒性</a:t>
            </a:r>
            <a:endParaRPr lang="zh-CN" altLang="en-US" sz="2800" dirty="0">
              <a:sym typeface="+mn-lt"/>
            </a:endParaRPr>
          </a:p>
        </p:txBody>
      </p:sp>
      <p:sp>
        <p:nvSpPr>
          <p:cNvPr id="9" name="文本框 8"/>
          <p:cNvSpPr txBox="1"/>
          <p:nvPr/>
        </p:nvSpPr>
        <p:spPr>
          <a:xfrm>
            <a:off x="1304545" y="2596910"/>
            <a:ext cx="860740" cy="748382"/>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a:t>
            </a:r>
            <a:r>
              <a:rPr lang="en-US" altLang="zh-CN" spc="100" dirty="0" smtClean="0">
                <a:solidFill>
                  <a:schemeClr val="bg1"/>
                </a:solidFill>
                <a:latin typeface="Impact" panose="020B0806030902050204" pitchFamily="34" charset="0"/>
                <a:cs typeface="Arial" panose="020B0604020202020204" pitchFamily="34" charset="0"/>
              </a:rPr>
              <a:t>01</a:t>
            </a:r>
            <a:endParaRPr lang="zh-CN" altLang="en-US" spc="100" dirty="0">
              <a:solidFill>
                <a:schemeClr val="bg1"/>
              </a:solidFill>
              <a:latin typeface="Impact" panose="020B0806030902050204" pitchFamily="34" charset="0"/>
              <a:cs typeface="Arial" panose="020B0604020202020204" pitchFamily="34" charset="0"/>
            </a:endParaRPr>
          </a:p>
        </p:txBody>
      </p:sp>
      <p:sp>
        <p:nvSpPr>
          <p:cNvPr id="2" name="矩形 1"/>
          <p:cNvSpPr/>
          <p:nvPr/>
        </p:nvSpPr>
        <p:spPr>
          <a:xfrm>
            <a:off x="2846196" y="3994356"/>
            <a:ext cx="8549298" cy="923330"/>
          </a:xfrm>
          <a:prstGeom prst="rect">
            <a:avLst/>
          </a:prstGeom>
        </p:spPr>
        <p:txBody>
          <a:bodyPr wrap="square">
            <a:spAutoFit/>
          </a:bodyPr>
          <a:lstStyle/>
          <a:p>
            <a:r>
              <a:rPr lang="en-US" altLang="zh-CN" dirty="0" smtClean="0">
                <a:latin typeface="Times New Roman" panose="02020603050405020304" pitchFamily="18" charset="0"/>
                <a:ea typeface="宋体" panose="02010600030101010101" pitchFamily="2" charset="-122"/>
              </a:rPr>
              <a:t>[1] </a:t>
            </a:r>
            <a:r>
              <a:rPr lang="en-US" altLang="zh-CN" dirty="0" smtClean="0">
                <a:latin typeface="Times New Roman" panose="02020603050405020304" pitchFamily="18" charset="0"/>
              </a:rPr>
              <a:t>Cohen, </a:t>
            </a:r>
            <a:r>
              <a:rPr lang="en-US" altLang="zh-CN" dirty="0">
                <a:latin typeface="Times New Roman" panose="02020603050405020304" pitchFamily="18" charset="0"/>
              </a:rPr>
              <a:t>Jeremy, Elan Rosenfeld, and Zico </a:t>
            </a:r>
            <a:r>
              <a:rPr lang="en-US" altLang="zh-CN" dirty="0" err="1">
                <a:latin typeface="Times New Roman" panose="02020603050405020304" pitchFamily="18" charset="0"/>
              </a:rPr>
              <a:t>Kolter</a:t>
            </a:r>
            <a:r>
              <a:rPr lang="en-US" altLang="zh-CN" dirty="0">
                <a:latin typeface="Times New Roman" panose="02020603050405020304" pitchFamily="18" charset="0"/>
              </a:rPr>
              <a:t>. 2019. “</a:t>
            </a:r>
            <a:r>
              <a:rPr lang="en-US" altLang="zh-CN" b="1" dirty="0">
                <a:latin typeface="Times New Roman" panose="02020603050405020304" pitchFamily="18" charset="0"/>
              </a:rPr>
              <a:t>Certified Adversarial Robustness via Randomized Smoothing.</a:t>
            </a:r>
            <a:r>
              <a:rPr lang="en-US" altLang="zh-CN" dirty="0">
                <a:latin typeface="Times New Roman" panose="02020603050405020304" pitchFamily="18" charset="0"/>
              </a:rPr>
              <a:t>” In </a:t>
            </a:r>
            <a:r>
              <a:rPr lang="en-US" altLang="zh-CN" i="1" dirty="0">
                <a:latin typeface="Times New Roman" panose="02020603050405020304" pitchFamily="18" charset="0"/>
              </a:rPr>
              <a:t>International Conference on Machine Learning</a:t>
            </a:r>
            <a:r>
              <a:rPr lang="en-US" altLang="zh-CN" dirty="0">
                <a:latin typeface="Times New Roman" panose="02020603050405020304" pitchFamily="18" charset="0"/>
              </a:rPr>
              <a:t>, 1310–20. </a:t>
            </a:r>
            <a:r>
              <a:rPr lang="en-US" altLang="zh-CN" dirty="0">
                <a:latin typeface="Times New Roman" panose="02020603050405020304" pitchFamily="18" charset="0"/>
                <a:hlinkClick r:id="rId3"/>
              </a:rPr>
              <a:t>http://proceedings.mlr.press/v97/cohen19c.html</a:t>
            </a:r>
            <a:r>
              <a:rPr lang="en-US" altLang="zh-CN" dirty="0" smtClean="0">
                <a:latin typeface="Times New Roman" panose="02020603050405020304" pitchFamily="18" charset="0"/>
              </a:rPr>
              <a:t>.</a:t>
            </a:r>
            <a:endParaRPr lang="en-US" altLang="zh-CN"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2800" dirty="0">
                <a:sym typeface="+mn-lt"/>
              </a:rPr>
              <a:t>四</a:t>
            </a:r>
            <a:r>
              <a:rPr lang="zh-CN" altLang="en-US" sz="2800" dirty="0" smtClean="0">
                <a:sym typeface="+mn-lt"/>
              </a:rPr>
              <a:t>、总结</a:t>
            </a:r>
            <a:r>
              <a:rPr lang="zh-CN" altLang="en-US" sz="2800" dirty="0">
                <a:sym typeface="+mn-lt"/>
              </a:rPr>
              <a:t/>
            </a:r>
            <a:br>
              <a:rPr lang="zh-CN" altLang="en-US" sz="2800" dirty="0">
                <a:sym typeface="+mn-lt"/>
              </a:rPr>
            </a:br>
            <a:endParaRPr lang="zh-CN" altLang="en-US" sz="2800" dirty="0"/>
          </a:p>
        </p:txBody>
      </p:sp>
      <p:sp>
        <p:nvSpPr>
          <p:cNvPr id="9" name="文本框 8"/>
          <p:cNvSpPr txBox="1"/>
          <p:nvPr/>
        </p:nvSpPr>
        <p:spPr>
          <a:xfrm>
            <a:off x="1304545" y="2596910"/>
            <a:ext cx="860740" cy="748382"/>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a:t>
            </a:r>
            <a:r>
              <a:rPr lang="en-US" altLang="zh-CN" spc="100" dirty="0" smtClean="0">
                <a:solidFill>
                  <a:schemeClr val="bg1"/>
                </a:solidFill>
                <a:latin typeface="Impact" panose="020B0806030902050204" pitchFamily="34" charset="0"/>
                <a:cs typeface="Arial" panose="020B0604020202020204" pitchFamily="34" charset="0"/>
              </a:rPr>
              <a:t>04</a:t>
            </a:r>
            <a:endParaRPr lang="zh-CN" altLang="en-US" spc="100" dirty="0">
              <a:solidFill>
                <a:schemeClr val="bg1"/>
              </a:solidFill>
              <a:latin typeface="Impact" panose="020B0806030902050204" pitchFamily="34" charset="0"/>
              <a:cs typeface="Arial" panose="020B0604020202020204" pitchFamily="34" charset="0"/>
            </a:endParaRPr>
          </a:p>
        </p:txBody>
      </p:sp>
      <p:sp>
        <p:nvSpPr>
          <p:cNvPr id="2" name="文本框 1"/>
          <p:cNvSpPr txBox="1"/>
          <p:nvPr/>
        </p:nvSpPr>
        <p:spPr>
          <a:xfrm>
            <a:off x="2846196" y="3579962"/>
            <a:ext cx="7530860" cy="1200329"/>
          </a:xfrm>
          <a:prstGeom prst="rect">
            <a:avLst/>
          </a:prstGeom>
          <a:noFill/>
        </p:spPr>
        <p:txBody>
          <a:bodyPr wrap="square" rtlCol="0">
            <a:spAutoFit/>
          </a:bodyPr>
          <a:lstStyle/>
          <a:p>
            <a:r>
              <a:rPr lang="zh-CN" altLang="en-US" dirty="0"/>
              <a:t>有力的实证结果表明，对抗性训练不是鲁棒训练的必要条件，基于认证的防御是未来研究的有希望的方向</a:t>
            </a:r>
            <a:r>
              <a:rPr lang="zh-CN" altLang="en-US" dirty="0" smtClean="0"/>
              <a:t>。</a:t>
            </a:r>
            <a:endParaRPr lang="en-US" altLang="zh-CN" dirty="0" smtClean="0"/>
          </a:p>
          <a:p>
            <a:r>
              <a:rPr lang="en-US" altLang="zh-CN" dirty="0" smtClean="0"/>
              <a:t>NLP</a:t>
            </a:r>
            <a:r>
              <a:rPr lang="zh-CN" altLang="en-US" dirty="0" smtClean="0"/>
              <a:t>上应用可信防御的难点，文本很难使用图像使用的范数度量距离，因此针对不同度量方法可以有不同的可信训练。</a:t>
            </a:r>
            <a:endParaRPr lang="zh-CN" altLang="zh-CN" dirty="0"/>
          </a:p>
        </p:txBody>
      </p:sp>
    </p:spTree>
    <p:extLst>
      <p:ext uri="{BB962C8B-B14F-4D97-AF65-F5344CB8AC3E}">
        <p14:creationId xmlns:p14="http://schemas.microsoft.com/office/powerpoint/2010/main" val="40517212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zh-CN" altLang="en-US" dirty="0"/>
              <a:t>感</a:t>
            </a:r>
            <a:r>
              <a:rPr lang="zh-CN" altLang="en-US" dirty="0" smtClean="0"/>
              <a:t>谢</a:t>
            </a:r>
            <a:r>
              <a:rPr lang="en-US" altLang="zh-CN" dirty="0"/>
              <a:t/>
            </a:r>
            <a:br>
              <a:rPr lang="en-US" altLang="zh-CN" dirty="0"/>
            </a:br>
            <a:r>
              <a:rPr lang="zh-CN" altLang="en-US" dirty="0" smtClean="0"/>
              <a:t>各位老师和同学的聆听</a:t>
            </a:r>
            <a:endParaRPr lang="zh-CN" altLang="en-US" dirty="0"/>
          </a:p>
        </p:txBody>
      </p:sp>
      <p:sp>
        <p:nvSpPr>
          <p:cNvPr id="2" name="文本框 1"/>
          <p:cNvSpPr txBox="1"/>
          <p:nvPr/>
        </p:nvSpPr>
        <p:spPr>
          <a:xfrm>
            <a:off x="6678613" y="4244196"/>
            <a:ext cx="4229043" cy="369332"/>
          </a:xfrm>
          <a:prstGeom prst="rect">
            <a:avLst/>
          </a:prstGeom>
          <a:noFill/>
        </p:spPr>
        <p:txBody>
          <a:bodyPr wrap="none" rtlCol="0">
            <a:spAutoFit/>
          </a:bodyPr>
          <a:lstStyle/>
          <a:p>
            <a:r>
              <a:rPr lang="zh-CN" altLang="en-US" dirty="0" smtClean="0"/>
              <a:t>个人博客：</a:t>
            </a:r>
            <a:r>
              <a:rPr lang="en-US" altLang="zh-CN" dirty="0">
                <a:latin typeface="Comic Sans MS" panose="030F0702030302020204" pitchFamily="66" charset="0"/>
                <a:hlinkClick r:id="rId3"/>
              </a:rPr>
              <a:t>https://fairyfali.github.io/</a:t>
            </a:r>
            <a:endParaRPr lang="zh-CN" altLang="en-US" dirty="0">
              <a:latin typeface="Comic Sans MS" panose="030F0702030302020204" pitchFamily="66"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论文介绍</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t>4</a:t>
            </a:fld>
            <a:endParaRPr lang="zh-CN" altLang="en-US"/>
          </a:p>
        </p:txBody>
      </p:sp>
      <p:sp>
        <p:nvSpPr>
          <p:cNvPr id="6" name="矩形 5"/>
          <p:cNvSpPr/>
          <p:nvPr/>
        </p:nvSpPr>
        <p:spPr>
          <a:xfrm>
            <a:off x="669924" y="6343653"/>
            <a:ext cx="9768038"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Certified Adversarial Robustness via Randomized Smoothing</a:t>
            </a:r>
            <a:endParaRPr lang="zh-CN" altLang="en-US" dirty="0"/>
          </a:p>
        </p:txBody>
      </p:sp>
      <p:sp>
        <p:nvSpPr>
          <p:cNvPr id="7" name="矩形 6"/>
          <p:cNvSpPr/>
          <p:nvPr/>
        </p:nvSpPr>
        <p:spPr>
          <a:xfrm>
            <a:off x="4583479" y="1227092"/>
            <a:ext cx="7277843" cy="923330"/>
          </a:xfrm>
          <a:prstGeom prst="rect">
            <a:avLst/>
          </a:prstGeom>
        </p:spPr>
        <p:txBody>
          <a:bodyPr wrap="square">
            <a:spAutoFit/>
          </a:bodyPr>
          <a:lstStyle/>
          <a:p>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题目：</a:t>
            </a:r>
            <a:r>
              <a:rPr lang="en-US" altLang="zh-CN" dirty="0">
                <a:latin typeface="Times New Roman" panose="02020603050405020304" pitchFamily="18" charset="0"/>
                <a:ea typeface="宋体" panose="02010600030101010101" pitchFamily="2" charset="-122"/>
              </a:rPr>
              <a:t> Certified Adversarial Robustness via Randomized </a:t>
            </a:r>
            <a:r>
              <a:rPr lang="en-US" altLang="zh-CN" dirty="0" smtClean="0">
                <a:latin typeface="Times New Roman" panose="02020603050405020304" pitchFamily="18" charset="0"/>
                <a:ea typeface="宋体" panose="02010600030101010101" pitchFamily="2" charset="-122"/>
              </a:rPr>
              <a:t>Smoothing</a:t>
            </a: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（通过</a:t>
            </a:r>
            <a:r>
              <a:rPr lang="zh-CN" altLang="en-US"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随机平滑</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的可信对抗鲁棒性）</a:t>
            </a: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发表在</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ICML 2019</a:t>
            </a:r>
            <a:endParaRPr lang="zh-CN" altLang="en-US" dirty="0"/>
          </a:p>
        </p:txBody>
      </p:sp>
      <p:sp>
        <p:nvSpPr>
          <p:cNvPr id="9" name="文本框 8"/>
          <p:cNvSpPr txBox="1"/>
          <p:nvPr/>
        </p:nvSpPr>
        <p:spPr>
          <a:xfrm>
            <a:off x="669924" y="3785372"/>
            <a:ext cx="5385819" cy="1477328"/>
          </a:xfrm>
          <a:prstGeom prst="rect">
            <a:avLst/>
          </a:prstGeom>
          <a:noFill/>
        </p:spPr>
        <p:txBody>
          <a:bodyPr wrap="square" rtlCol="0">
            <a:spAutoFit/>
          </a:bodyPr>
          <a:lstStyle/>
          <a:p>
            <a:r>
              <a:rPr lang="zh-CN" altLang="en-US" dirty="0">
                <a:latin typeface="Comic Sans MS" panose="030F0702030302020204" pitchFamily="66" charset="0"/>
                <a:ea typeface="宋体" panose="02010600030101010101" pitchFamily="2" charset="-122"/>
              </a:rPr>
              <a:t>一作</a:t>
            </a:r>
            <a:r>
              <a:rPr lang="en-US" altLang="zh-CN" b="1" dirty="0">
                <a:solidFill>
                  <a:srgbClr val="00B050"/>
                </a:solidFill>
                <a:latin typeface="Comic Sans MS" panose="030F0702030302020204" pitchFamily="66" charset="0"/>
                <a:ea typeface="宋体" panose="02010600030101010101" pitchFamily="2" charset="-122"/>
              </a:rPr>
              <a:t>Jeremy Cohen</a:t>
            </a:r>
            <a:r>
              <a:rPr lang="zh-CN" altLang="en-US" dirty="0">
                <a:latin typeface="Comic Sans MS" panose="030F0702030302020204" pitchFamily="66" charset="0"/>
                <a:ea typeface="宋体" panose="02010600030101010101" pitchFamily="2" charset="-122"/>
              </a:rPr>
              <a:t>（杰里米</a:t>
            </a:r>
            <a:r>
              <a:rPr lang="en-US" altLang="zh-CN" dirty="0">
                <a:latin typeface="Comic Sans MS" panose="030F0702030302020204" pitchFamily="66" charset="0"/>
                <a:ea typeface="宋体" panose="02010600030101010101" pitchFamily="2" charset="-122"/>
              </a:rPr>
              <a:t>·</a:t>
            </a:r>
            <a:r>
              <a:rPr lang="zh-CN" altLang="en-US" dirty="0">
                <a:latin typeface="Comic Sans MS" panose="030F0702030302020204" pitchFamily="66" charset="0"/>
                <a:ea typeface="宋体" panose="02010600030101010101" pitchFamily="2" charset="-122"/>
              </a:rPr>
              <a:t>科恩），是</a:t>
            </a:r>
            <a:r>
              <a:rPr lang="en-US" altLang="zh-CN" dirty="0">
                <a:latin typeface="Comic Sans MS" panose="030F0702030302020204" pitchFamily="66" charset="0"/>
                <a:ea typeface="宋体" panose="02010600030101010101" pitchFamily="2" charset="-122"/>
              </a:rPr>
              <a:t>CMU</a:t>
            </a:r>
            <a:r>
              <a:rPr lang="zh-CN" altLang="en-US" dirty="0">
                <a:latin typeface="Comic Sans MS" panose="030F0702030302020204" pitchFamily="66" charset="0"/>
                <a:ea typeface="宋体" panose="02010600030101010101" pitchFamily="2" charset="-122"/>
              </a:rPr>
              <a:t>机器学习系的二年级博士学位学生。在读研究生之前，在</a:t>
            </a:r>
            <a:r>
              <a:rPr lang="en-US" altLang="zh-CN" dirty="0">
                <a:latin typeface="Comic Sans MS" panose="030F0702030302020204" pitchFamily="66" charset="0"/>
                <a:ea typeface="宋体" panose="02010600030101010101" pitchFamily="2" charset="-122"/>
              </a:rPr>
              <a:t>Spotify</a:t>
            </a:r>
            <a:r>
              <a:rPr lang="zh-CN" altLang="en-US" dirty="0">
                <a:latin typeface="Comic Sans MS" panose="030F0702030302020204" pitchFamily="66" charset="0"/>
                <a:ea typeface="宋体" panose="02010600030101010101" pitchFamily="2" charset="-122"/>
              </a:rPr>
              <a:t>工作了两年，在此之前，在普林斯顿大学主修计算机科学。导师是</a:t>
            </a:r>
            <a:r>
              <a:rPr lang="en-US" altLang="zh-CN" dirty="0">
                <a:latin typeface="Comic Sans MS" panose="030F0702030302020204" pitchFamily="66" charset="0"/>
                <a:ea typeface="宋体" panose="02010600030101010101" pitchFamily="2" charset="-122"/>
              </a:rPr>
              <a:t>Zico </a:t>
            </a:r>
            <a:r>
              <a:rPr lang="en-US" altLang="zh-CN" dirty="0" err="1">
                <a:latin typeface="Comic Sans MS" panose="030F0702030302020204" pitchFamily="66" charset="0"/>
                <a:ea typeface="宋体" panose="02010600030101010101" pitchFamily="2" charset="-122"/>
              </a:rPr>
              <a:t>Kolter</a:t>
            </a:r>
            <a:r>
              <a:rPr lang="zh-CN" altLang="en-US" dirty="0">
                <a:latin typeface="Comic Sans MS" panose="030F0702030302020204" pitchFamily="66" charset="0"/>
                <a:ea typeface="宋体" panose="02010600030101010101" pitchFamily="2" charset="-122"/>
              </a:rPr>
              <a:t>。个人主页：</a:t>
            </a:r>
            <a:r>
              <a:rPr lang="en-US" altLang="zh-CN" dirty="0">
                <a:solidFill>
                  <a:srgbClr val="00B0F0"/>
                </a:solidFill>
                <a:latin typeface="Comic Sans MS" panose="030F0702030302020204" pitchFamily="66" charset="0"/>
                <a:ea typeface="宋体" panose="02010600030101010101" pitchFamily="2" charset="-122"/>
              </a:rPr>
              <a:t>http://www.cs.cmu.edu/~jeremiac/</a:t>
            </a:r>
            <a:endParaRPr lang="zh-CN" altLang="en-US" dirty="0">
              <a:solidFill>
                <a:srgbClr val="00B0F0"/>
              </a:solidFill>
              <a:latin typeface="Comic Sans MS" panose="030F0702030302020204" pitchFamily="66" charset="0"/>
              <a:ea typeface="宋体" panose="02010600030101010101" pitchFamily="2" charset="-122"/>
            </a:endParaRPr>
          </a:p>
        </p:txBody>
      </p:sp>
      <p:pic>
        <p:nvPicPr>
          <p:cNvPr id="2050" name="Picture 2" descr="http://zicokolter.com/img/jeremycohe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4" y="1037326"/>
            <a:ext cx="2495969" cy="2495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3120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背景知识</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t>5</a:t>
            </a:fld>
            <a:endParaRPr lang="zh-CN" altLang="en-US"/>
          </a:p>
        </p:txBody>
      </p:sp>
      <p:sp>
        <p:nvSpPr>
          <p:cNvPr id="6" name="矩形 5"/>
          <p:cNvSpPr/>
          <p:nvPr/>
        </p:nvSpPr>
        <p:spPr>
          <a:xfrm>
            <a:off x="669924" y="6343653"/>
            <a:ext cx="9768038"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Certified Adversarial Robustness via Randomized Smoothing</a:t>
            </a:r>
            <a:endParaRPr lang="zh-CN" altLang="en-US" dirty="0"/>
          </a:p>
        </p:txBody>
      </p:sp>
      <p:sp>
        <p:nvSpPr>
          <p:cNvPr id="10" name="文本框 9"/>
          <p:cNvSpPr txBox="1"/>
          <p:nvPr/>
        </p:nvSpPr>
        <p:spPr>
          <a:xfrm>
            <a:off x="582192" y="1876279"/>
            <a:ext cx="4971751" cy="3139321"/>
          </a:xfrm>
          <a:prstGeom prst="rect">
            <a:avLst/>
          </a:prstGeom>
          <a:noFill/>
        </p:spPr>
        <p:txBody>
          <a:bodyPr wrap="square" rtlCol="0">
            <a:spAutoFit/>
          </a:bodyPr>
          <a:lstStyle/>
          <a:p>
            <a:r>
              <a:rPr lang="en-US" altLang="zh-CN" b="1" dirty="0" smtClean="0">
                <a:solidFill>
                  <a:srgbClr val="FF0000"/>
                </a:solidFill>
                <a:latin typeface="Comic Sans MS" panose="030F0702030302020204" pitchFamily="66" charset="0"/>
                <a:ea typeface="宋体" panose="02010600030101010101" pitchFamily="2" charset="-122"/>
              </a:rPr>
              <a:t>Certifiable robustness</a:t>
            </a:r>
            <a:r>
              <a:rPr lang="zh-CN" altLang="en-US" b="1" dirty="0" smtClean="0">
                <a:solidFill>
                  <a:srgbClr val="FF0000"/>
                </a:solidFill>
                <a:latin typeface="Comic Sans MS" panose="030F0702030302020204" pitchFamily="66" charset="0"/>
                <a:ea typeface="宋体" panose="02010600030101010101" pitchFamily="2" charset="-122"/>
              </a:rPr>
              <a:t>（可信鲁棒性）：</a:t>
            </a:r>
            <a:r>
              <a:rPr lang="zh-CN" altLang="en-US" dirty="0" smtClean="0">
                <a:latin typeface="Comic Sans MS" panose="030F0702030302020204" pitchFamily="66" charset="0"/>
                <a:ea typeface="宋体" panose="02010600030101010101" pitchFamily="2" charset="-122"/>
              </a:rPr>
              <a:t>在</a:t>
            </a:r>
            <a:r>
              <a:rPr lang="en-US" altLang="zh-CN" dirty="0" smtClean="0">
                <a:latin typeface="Comic Sans MS" panose="030F0702030302020204" pitchFamily="66" charset="0"/>
                <a:ea typeface="宋体" panose="02010600030101010101" pitchFamily="2" charset="-122"/>
              </a:rPr>
              <a:t>x</a:t>
            </a:r>
            <a:r>
              <a:rPr lang="zh-CN" altLang="en-US" dirty="0" smtClean="0">
                <a:latin typeface="Comic Sans MS" panose="030F0702030302020204" pitchFamily="66" charset="0"/>
                <a:ea typeface="宋体" panose="02010600030101010101" pitchFamily="2" charset="-122"/>
              </a:rPr>
              <a:t>周围的某个集合（噪声）内都可以证明是恒定的。已存在的方法难以扩展到大型神经网络，例如</a:t>
            </a:r>
            <a:r>
              <a:rPr lang="en-US" altLang="zh-CN" dirty="0" smtClean="0">
                <a:latin typeface="Comic Sans MS" panose="030F0702030302020204" pitchFamily="66" charset="0"/>
                <a:ea typeface="宋体" panose="02010600030101010101" pitchFamily="2" charset="-122"/>
              </a:rPr>
              <a:t>ImageNet</a:t>
            </a:r>
            <a:r>
              <a:rPr lang="zh-CN" altLang="en-US" dirty="0" smtClean="0">
                <a:latin typeface="Comic Sans MS" panose="030F0702030302020204" pitchFamily="66" charset="0"/>
                <a:ea typeface="宋体" panose="02010600030101010101" pitchFamily="2" charset="-122"/>
              </a:rPr>
              <a:t>。</a:t>
            </a:r>
            <a:endParaRPr lang="en-US" altLang="zh-CN" dirty="0" smtClean="0">
              <a:latin typeface="Comic Sans MS" panose="030F0702030302020204" pitchFamily="66" charset="0"/>
              <a:ea typeface="宋体" panose="02010600030101010101" pitchFamily="2" charset="-122"/>
            </a:endParaRPr>
          </a:p>
          <a:p>
            <a:r>
              <a:rPr lang="en-US" altLang="zh-CN" b="1" dirty="0" smtClean="0">
                <a:solidFill>
                  <a:srgbClr val="FF0000"/>
                </a:solidFill>
                <a:latin typeface="Comic Sans MS" panose="030F0702030302020204" pitchFamily="66" charset="0"/>
                <a:ea typeface="宋体" panose="02010600030101010101" pitchFamily="2" charset="-122"/>
              </a:rPr>
              <a:t>Randomized smoothing</a:t>
            </a:r>
            <a:r>
              <a:rPr lang="zh-CN" altLang="en-US" b="1" dirty="0" smtClean="0">
                <a:solidFill>
                  <a:srgbClr val="FF0000"/>
                </a:solidFill>
                <a:latin typeface="Comic Sans MS" panose="030F0702030302020204" pitchFamily="66" charset="0"/>
                <a:ea typeface="宋体" panose="02010600030101010101" pitchFamily="2" charset="-122"/>
              </a:rPr>
              <a:t>（随机平滑）：</a:t>
            </a:r>
            <a:r>
              <a:rPr lang="zh-CN" altLang="en-US" dirty="0" smtClean="0">
                <a:latin typeface="Comic Sans MS" panose="030F0702030302020204" pitchFamily="66" charset="0"/>
                <a:ea typeface="宋体" panose="02010600030101010101" pitchFamily="2" charset="-122"/>
              </a:rPr>
              <a:t>将任意分类器</a:t>
            </a:r>
            <a:r>
              <a:rPr lang="en-US" altLang="zh-CN" dirty="0" smtClean="0">
                <a:latin typeface="Comic Sans MS" panose="030F0702030302020204" pitchFamily="66" charset="0"/>
                <a:ea typeface="宋体" panose="02010600030101010101" pitchFamily="2" charset="-122"/>
              </a:rPr>
              <a:t>f</a:t>
            </a:r>
            <a:r>
              <a:rPr lang="zh-CN" altLang="en-US" dirty="0">
                <a:latin typeface="Comic Sans MS" panose="030F0702030302020204" pitchFamily="66" charset="0"/>
                <a:ea typeface="宋体" panose="02010600030101010101" pitchFamily="2" charset="-122"/>
              </a:rPr>
              <a:t>转换</a:t>
            </a:r>
            <a:r>
              <a:rPr lang="zh-CN" altLang="en-US" dirty="0" smtClean="0">
                <a:latin typeface="Comic Sans MS" panose="030F0702030302020204" pitchFamily="66" charset="0"/>
                <a:ea typeface="宋体" panose="02010600030101010101" pitchFamily="2" charset="-122"/>
              </a:rPr>
              <a:t>成平滑</a:t>
            </a:r>
            <a:r>
              <a:rPr lang="zh-CN" altLang="en-US" dirty="0" smtClean="0">
                <a:latin typeface="Comic Sans MS" panose="030F0702030302020204" pitchFamily="66" charset="0"/>
                <a:ea typeface="宋体" panose="02010600030101010101" pitchFamily="2" charset="-122"/>
              </a:rPr>
              <a:t>分类器</a:t>
            </a:r>
            <a:r>
              <a:rPr lang="en-US" altLang="zh-CN" dirty="0" smtClean="0">
                <a:latin typeface="Comic Sans MS" panose="030F0702030302020204" pitchFamily="66" charset="0"/>
                <a:ea typeface="宋体" panose="02010600030101010101" pitchFamily="2" charset="-122"/>
              </a:rPr>
              <a:t>g</a:t>
            </a:r>
            <a:r>
              <a:rPr lang="zh-CN" altLang="en-US" dirty="0" smtClean="0">
                <a:latin typeface="Comic Sans MS" panose="030F0702030302020204" pitchFamily="66" charset="0"/>
                <a:ea typeface="宋体" panose="02010600030101010101" pitchFamily="2" charset="-122"/>
              </a:rPr>
              <a:t>。</a:t>
            </a:r>
            <a:r>
              <a:rPr lang="en-US" altLang="zh-CN" dirty="0">
                <a:latin typeface="Comic Sans MS" panose="030F0702030302020204" pitchFamily="66" charset="0"/>
                <a:ea typeface="宋体" panose="02010600030101010101" pitchFamily="2" charset="-122"/>
              </a:rPr>
              <a:t>g</a:t>
            </a:r>
            <a:r>
              <a:rPr lang="en-US" altLang="zh-CN" dirty="0" smtClean="0">
                <a:latin typeface="Comic Sans MS" panose="030F0702030302020204" pitchFamily="66" charset="0"/>
                <a:ea typeface="宋体" panose="02010600030101010101" pitchFamily="2" charset="-122"/>
              </a:rPr>
              <a:t>(x)</a:t>
            </a:r>
            <a:r>
              <a:rPr lang="zh-CN" altLang="en-US" dirty="0" smtClean="0">
                <a:latin typeface="Comic Sans MS" panose="030F0702030302020204" pitchFamily="66" charset="0"/>
                <a:ea typeface="宋体" panose="02010600030101010101" pitchFamily="2" charset="-122"/>
              </a:rPr>
              <a:t>返回</a:t>
            </a:r>
            <a:r>
              <a:rPr lang="en-US" altLang="zh-CN" dirty="0" smtClean="0">
                <a:latin typeface="Comic Sans MS" panose="030F0702030302020204" pitchFamily="66" charset="0"/>
                <a:ea typeface="宋体" panose="02010600030101010101" pitchFamily="2" charset="-122"/>
              </a:rPr>
              <a:t>f</a:t>
            </a:r>
            <a:r>
              <a:rPr lang="zh-CN" altLang="en-US" dirty="0" smtClean="0">
                <a:latin typeface="Comic Sans MS" panose="030F0702030302020204" pitchFamily="66" charset="0"/>
                <a:ea typeface="宋体" panose="02010600030101010101" pitchFamily="2" charset="-122"/>
              </a:rPr>
              <a:t>在</a:t>
            </a:r>
            <a:r>
              <a:rPr lang="en-US" altLang="zh-CN" dirty="0" smtClean="0">
                <a:latin typeface="Comic Sans MS" panose="030F0702030302020204" pitchFamily="66" charset="0"/>
                <a:ea typeface="宋体" panose="02010600030101010101" pitchFamily="2" charset="-122"/>
              </a:rPr>
              <a:t>Gaussian noise N(x,σ^2I) </a:t>
            </a:r>
            <a:r>
              <a:rPr lang="zh-CN" altLang="en-US" dirty="0" smtClean="0">
                <a:latin typeface="Comic Sans MS" panose="030F0702030302020204" pitchFamily="66" charset="0"/>
                <a:ea typeface="宋体" panose="02010600030101010101" pitchFamily="2" charset="-122"/>
              </a:rPr>
              <a:t>范围内最可能的分类结果。</a:t>
            </a:r>
            <a:endParaRPr lang="en-US" altLang="zh-CN" dirty="0" smtClean="0">
              <a:latin typeface="Comic Sans MS" panose="030F0702030302020204" pitchFamily="66" charset="0"/>
              <a:ea typeface="宋体" panose="02010600030101010101" pitchFamily="2" charset="-122"/>
            </a:endParaRPr>
          </a:p>
          <a:p>
            <a:r>
              <a:rPr lang="zh-CN" altLang="en-US" b="1" dirty="0" smtClean="0">
                <a:solidFill>
                  <a:srgbClr val="FF0000"/>
                </a:solidFill>
                <a:latin typeface="Comic Sans MS" panose="030F0702030302020204" pitchFamily="66" charset="0"/>
                <a:ea typeface="宋体" panose="02010600030101010101" pitchFamily="2" charset="-122"/>
              </a:rPr>
              <a:t>可信半径</a:t>
            </a:r>
            <a:r>
              <a:rPr lang="en-US" altLang="zh-CN" b="1" dirty="0" smtClean="0">
                <a:solidFill>
                  <a:srgbClr val="FF0000"/>
                </a:solidFill>
                <a:latin typeface="Comic Sans MS" panose="030F0702030302020204" pitchFamily="66" charset="0"/>
                <a:ea typeface="宋体" panose="02010600030101010101" pitchFamily="2" charset="-122"/>
              </a:rPr>
              <a:t>R</a:t>
            </a:r>
            <a:r>
              <a:rPr lang="zh-CN" altLang="en-US" b="1" dirty="0" smtClean="0">
                <a:solidFill>
                  <a:srgbClr val="FF0000"/>
                </a:solidFill>
                <a:latin typeface="Comic Sans MS" panose="030F0702030302020204" pitchFamily="66" charset="0"/>
                <a:ea typeface="宋体" panose="02010600030101010101" pitchFamily="2" charset="-122"/>
              </a:rPr>
              <a:t>：</a:t>
            </a:r>
            <a:r>
              <a:rPr lang="zh-CN" altLang="en-US" dirty="0" smtClean="0">
                <a:latin typeface="Comic Sans MS" panose="030F0702030302020204" pitchFamily="66" charset="0"/>
                <a:ea typeface="宋体" panose="02010600030101010101" pitchFamily="2" charset="-122"/>
              </a:rPr>
              <a:t>在半径</a:t>
            </a:r>
            <a:r>
              <a:rPr lang="en-US" altLang="zh-CN" dirty="0" smtClean="0">
                <a:latin typeface="Comic Sans MS" panose="030F0702030302020204" pitchFamily="66" charset="0"/>
                <a:ea typeface="宋体" panose="02010600030101010101" pitchFamily="2" charset="-122"/>
              </a:rPr>
              <a:t>R</a:t>
            </a:r>
            <a:r>
              <a:rPr lang="zh-CN" altLang="en-US" dirty="0" smtClean="0">
                <a:latin typeface="Comic Sans MS" panose="030F0702030302020204" pitchFamily="66" charset="0"/>
                <a:ea typeface="宋体" panose="02010600030101010101" pitchFamily="2" charset="-122"/>
              </a:rPr>
              <a:t>内，所有的点预测</a:t>
            </a:r>
            <a:r>
              <a:rPr lang="zh-CN" altLang="en-US" dirty="0" smtClean="0">
                <a:latin typeface="Comic Sans MS" panose="030F0702030302020204" pitchFamily="66" charset="0"/>
                <a:ea typeface="宋体" panose="02010600030101010101" pitchFamily="2" charset="-122"/>
              </a:rPr>
              <a:t>恒定（</a:t>
            </a:r>
            <a:r>
              <a:rPr lang="en-US" altLang="zh-CN" dirty="0">
                <a:latin typeface="Comic Sans MS" panose="030F0702030302020204" pitchFamily="66" charset="0"/>
                <a:ea typeface="宋体" panose="02010600030101010101" pitchFamily="2" charset="-122"/>
              </a:rPr>
              <a:t> </a:t>
            </a:r>
            <a:r>
              <a:rPr lang="en-US" altLang="zh-CN" dirty="0" smtClean="0">
                <a:latin typeface="Comic Sans MS" panose="030F0702030302020204" pitchFamily="66" charset="0"/>
                <a:ea typeface="宋体" panose="02010600030101010101" pitchFamily="2" charset="-122"/>
              </a:rPr>
              <a:t>l2-norm</a:t>
            </a:r>
            <a:r>
              <a:rPr lang="zh-CN" altLang="en-US" dirty="0" smtClean="0">
                <a:latin typeface="Comic Sans MS" panose="030F0702030302020204" pitchFamily="66" charset="0"/>
                <a:ea typeface="宋体" panose="02010600030101010101" pitchFamily="2" charset="-122"/>
              </a:rPr>
              <a:t>）</a:t>
            </a:r>
            <a:r>
              <a:rPr lang="zh-CN" altLang="en-US" dirty="0">
                <a:latin typeface="Comic Sans MS" panose="030F0702030302020204" pitchFamily="66" charset="0"/>
                <a:ea typeface="宋体" panose="02010600030101010101" pitchFamily="2" charset="-122"/>
              </a:rPr>
              <a:t>。</a:t>
            </a:r>
            <a:r>
              <a:rPr lang="en-US" altLang="zh-CN" dirty="0" smtClean="0">
                <a:latin typeface="Comic Sans MS" panose="030F0702030302020204" pitchFamily="66" charset="0"/>
                <a:ea typeface="宋体" panose="02010600030101010101" pitchFamily="2" charset="-122"/>
              </a:rPr>
              <a:t>R</a:t>
            </a:r>
            <a:r>
              <a:rPr lang="zh-CN" altLang="en-US" dirty="0" smtClean="0">
                <a:latin typeface="Comic Sans MS" panose="030F0702030302020204" pitchFamily="66" charset="0"/>
                <a:ea typeface="宋体" panose="02010600030101010101" pitchFamily="2" charset="-122"/>
              </a:rPr>
              <a:t>的公式</a:t>
            </a:r>
            <a:r>
              <a:rPr lang="zh-CN" altLang="en-US" b="1" dirty="0" smtClean="0">
                <a:solidFill>
                  <a:srgbClr val="00B050"/>
                </a:solidFill>
                <a:latin typeface="Comic Sans MS" panose="030F0702030302020204" pitchFamily="66" charset="0"/>
                <a:ea typeface="宋体" panose="02010600030101010101" pitchFamily="2" charset="-122"/>
              </a:rPr>
              <a:t>有证明</a:t>
            </a:r>
            <a:r>
              <a:rPr lang="zh-CN" altLang="en-US" dirty="0" smtClean="0">
                <a:latin typeface="Comic Sans MS" panose="030F0702030302020204" pitchFamily="66" charset="0"/>
                <a:ea typeface="宋体" panose="02010600030101010101" pitchFamily="2" charset="-122"/>
              </a:rPr>
              <a:t>。</a:t>
            </a:r>
            <a:endParaRPr lang="en-US" altLang="zh-CN" dirty="0" smtClean="0">
              <a:latin typeface="Comic Sans MS" panose="030F0702030302020204" pitchFamily="66" charset="0"/>
              <a:ea typeface="宋体" panose="02010600030101010101" pitchFamily="2" charset="-122"/>
            </a:endParaRPr>
          </a:p>
          <a:p>
            <a:r>
              <a:rPr lang="zh-CN" altLang="en-US" b="1" dirty="0" smtClean="0">
                <a:solidFill>
                  <a:srgbClr val="FF0000"/>
                </a:solidFill>
                <a:latin typeface="Comic Sans MS" panose="030F0702030302020204" pitchFamily="66" charset="0"/>
                <a:ea typeface="宋体" panose="02010600030101010101" pitchFamily="2" charset="-122"/>
              </a:rPr>
              <a:t>缺点：</a:t>
            </a:r>
            <a:r>
              <a:rPr lang="zh-CN" altLang="en-US" dirty="0" smtClean="0">
                <a:latin typeface="Comic Sans MS" panose="030F0702030302020204" pitchFamily="66" charset="0"/>
                <a:ea typeface="宋体" panose="02010600030101010101" pitchFamily="2" charset="-122"/>
              </a:rPr>
              <a:t>随机平滑不可能精确地计算</a:t>
            </a:r>
            <a:r>
              <a:rPr lang="en-US" altLang="zh-CN" dirty="0" smtClean="0">
                <a:latin typeface="Comic Sans MS" panose="030F0702030302020204" pitchFamily="66" charset="0"/>
                <a:ea typeface="宋体" panose="02010600030101010101" pitchFamily="2" charset="-122"/>
              </a:rPr>
              <a:t>g</a:t>
            </a:r>
            <a:r>
              <a:rPr lang="zh-CN" altLang="en-US" dirty="0" smtClean="0">
                <a:latin typeface="Comic Sans MS" panose="030F0702030302020204" pitchFamily="66" charset="0"/>
                <a:ea typeface="宋体" panose="02010600030101010101" pitchFamily="2" charset="-122"/>
              </a:rPr>
              <a:t>和可信半径。</a:t>
            </a:r>
            <a:endParaRPr lang="en-US" altLang="zh-CN" dirty="0" smtClean="0">
              <a:latin typeface="Comic Sans MS" panose="030F0702030302020204" pitchFamily="66"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1" name="文本框 10"/>
              <p:cNvSpPr txBox="1"/>
              <p:nvPr/>
            </p:nvSpPr>
            <p:spPr>
              <a:xfrm>
                <a:off x="669924" y="1219091"/>
                <a:ext cx="316471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smtClean="0">
                          <a:latin typeface="Cambria Math" panose="02040503050406030204" pitchFamily="18" charset="0"/>
                        </a:rPr>
                        <m:t>𝛿</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f</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e>
                      </m:d>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y</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𝑋</m:t>
                      </m:r>
                    </m:oMath>
                  </m:oMathPara>
                </a14:m>
                <a:endParaRPr lang="en-US" altLang="zh-CN" b="0" i="1" dirty="0" smtClean="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m:t>
                              </m:r>
                            </m:sup>
                          </m:sSup>
                        </m:e>
                      </m:d>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𝑦</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𝑜𝑟</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m:t>
                              </m:r>
                            </m:sup>
                          </m:sSup>
                        </m:e>
                      </m:d>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𝑦</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𝑦</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𝑦</m:t>
                      </m:r>
                    </m:oMath>
                  </m:oMathPara>
                </a14:m>
                <a:endParaRPr lang="en-US" altLang="zh-CN" b="0" i="1" dirty="0" smtClean="0">
                  <a:latin typeface="Cambria Math" panose="02040503050406030204" pitchFamily="18" charset="0"/>
                  <a:ea typeface="Cambria Math" panose="020405030504060302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669924" y="1219091"/>
                <a:ext cx="3164713" cy="553998"/>
              </a:xfrm>
              <a:prstGeom prst="rect">
                <a:avLst/>
              </a:prstGeom>
              <a:blipFill rotWithShape="0">
                <a:blip r:embed="rId2"/>
                <a:stretch>
                  <a:fillRect l="-2119" r="-1349" b="-17582"/>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6884558" y="1285668"/>
            <a:ext cx="4237087" cy="2400508"/>
          </a:xfrm>
          <a:prstGeom prst="rect">
            <a:avLst/>
          </a:prstGeom>
        </p:spPr>
      </p:pic>
      <p:sp>
        <p:nvSpPr>
          <p:cNvPr id="12" name="文本框 11"/>
          <p:cNvSpPr txBox="1"/>
          <p:nvPr/>
        </p:nvSpPr>
        <p:spPr>
          <a:xfrm>
            <a:off x="6955705" y="3745525"/>
            <a:ext cx="4971751" cy="646331"/>
          </a:xfrm>
          <a:prstGeom prst="rect">
            <a:avLst/>
          </a:prstGeom>
          <a:noFill/>
        </p:spPr>
        <p:txBody>
          <a:bodyPr wrap="square" rtlCol="0">
            <a:spAutoFit/>
          </a:bodyPr>
          <a:lstStyle/>
          <a:p>
            <a:r>
              <a:rPr lang="zh-CN" altLang="en-US" dirty="0" smtClean="0">
                <a:latin typeface="Comic Sans MS" panose="030F0702030302020204" pitchFamily="66" charset="0"/>
              </a:rPr>
              <a:t>（左）基础分类器</a:t>
            </a:r>
            <a:r>
              <a:rPr lang="en-US" altLang="zh-CN" dirty="0" smtClean="0">
                <a:latin typeface="Comic Sans MS" panose="030F0702030302020204" pitchFamily="66" charset="0"/>
              </a:rPr>
              <a:t>f</a:t>
            </a:r>
            <a:r>
              <a:rPr lang="zh-CN" altLang="en-US" dirty="0" smtClean="0">
                <a:latin typeface="Comic Sans MS" panose="030F0702030302020204" pitchFamily="66" charset="0"/>
              </a:rPr>
              <a:t>的决策边界，虚线是噪声分布</a:t>
            </a:r>
            <a:r>
              <a:rPr lang="en-US" altLang="zh-CN" dirty="0">
                <a:latin typeface="Comic Sans MS" panose="030F0702030302020204" pitchFamily="66" charset="0"/>
              </a:rPr>
              <a:t>N(x,σ^2I) </a:t>
            </a:r>
            <a:r>
              <a:rPr lang="zh-CN" altLang="en-US" dirty="0" smtClean="0">
                <a:latin typeface="Comic Sans MS" panose="030F0702030302020204" pitchFamily="66" charset="0"/>
              </a:rPr>
              <a:t>；（右）</a:t>
            </a:r>
            <a:r>
              <a:rPr lang="en-US" altLang="zh-CN" dirty="0" smtClean="0">
                <a:latin typeface="Comic Sans MS" panose="030F0702030302020204" pitchFamily="66" charset="0"/>
              </a:rPr>
              <a:t>f(</a:t>
            </a:r>
            <a:r>
              <a:rPr lang="en-US" altLang="zh-CN" dirty="0">
                <a:latin typeface="Comic Sans MS" panose="030F0702030302020204" pitchFamily="66" charset="0"/>
              </a:rPr>
              <a:t>N(x,σ^2I) </a:t>
            </a:r>
            <a:r>
              <a:rPr lang="en-US" altLang="zh-CN" dirty="0" smtClean="0">
                <a:latin typeface="Comic Sans MS" panose="030F0702030302020204" pitchFamily="66" charset="0"/>
              </a:rPr>
              <a:t>)</a:t>
            </a:r>
            <a:r>
              <a:rPr lang="zh-CN" altLang="en-US" dirty="0" smtClean="0">
                <a:latin typeface="Comic Sans MS" panose="030F0702030302020204" pitchFamily="66" charset="0"/>
              </a:rPr>
              <a:t>的分布。</a:t>
            </a:r>
            <a:endParaRPr lang="en-US" altLang="zh-CN" dirty="0" smtClean="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13" name="文本框 12"/>
              <p:cNvSpPr txBox="1"/>
              <p:nvPr/>
            </p:nvSpPr>
            <p:spPr>
              <a:xfrm>
                <a:off x="669924" y="5333596"/>
                <a:ext cx="4436984" cy="416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g</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ea typeface="Cambria Math" panose="02040503050406030204" pitchFamily="18" charset="0"/>
                            </a:rPr>
                          </m:ctrlPr>
                        </m:funcPr>
                        <m:fName>
                          <m:limLow>
                            <m:limLowPr>
                              <m:ctrlPr>
                                <a:rPr lang="en-US" altLang="zh-CN" b="0" i="1" smtClean="0">
                                  <a:latin typeface="Cambria Math" panose="02040503050406030204" pitchFamily="18" charset="0"/>
                                  <a:ea typeface="Cambria Math" panose="02040503050406030204" pitchFamily="18" charset="0"/>
                                </a:rPr>
                              </m:ctrlPr>
                            </m:limLowPr>
                            <m:e>
                              <m:r>
                                <m:rPr>
                                  <m:sty m:val="p"/>
                                </m:rPr>
                                <a:rPr lang="en-US" altLang="zh-CN" b="0" i="0" smtClean="0">
                                  <a:latin typeface="Cambria Math" panose="02040503050406030204" pitchFamily="18" charset="0"/>
                                  <a:ea typeface="Cambria Math" panose="02040503050406030204" pitchFamily="18" charset="0"/>
                                </a:rPr>
                                <m:t>argmax</m:t>
                              </m:r>
                            </m:e>
                            <m:lim>
                              <m:r>
                                <a:rPr lang="en-US" altLang="zh-CN" b="0" i="1" smtClean="0">
                                  <a:latin typeface="Cambria Math" panose="02040503050406030204" pitchFamily="18" charset="0"/>
                                  <a:ea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𝑌</m:t>
                              </m:r>
                            </m:lim>
                          </m:limLow>
                        </m:fName>
                        <m:e>
                          <m:r>
                            <a:rPr lang="en-US" altLang="zh-CN" b="0" i="1" smtClean="0">
                              <a:latin typeface="Cambria Math" panose="02040503050406030204" pitchFamily="18" charset="0"/>
                              <a:ea typeface="Cambria Math" panose="02040503050406030204" pitchFamily="18" charset="0"/>
                            </a:rPr>
                            <m:t>𝑃</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𝜀</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(0,</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𝜎</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𝐼</m:t>
                          </m:r>
                          <m:r>
                            <a:rPr lang="en-US" altLang="zh-CN" b="0" i="1" smtClean="0">
                              <a:latin typeface="Cambria Math" panose="02040503050406030204" pitchFamily="18" charset="0"/>
                              <a:ea typeface="Cambria Math" panose="02040503050406030204" pitchFamily="18" charset="0"/>
                            </a:rPr>
                            <m:t>)</m:t>
                          </m:r>
                        </m:e>
                      </m:func>
                    </m:oMath>
                  </m:oMathPara>
                </a14:m>
                <a:endParaRPr lang="en-US" altLang="zh-CN" b="0" i="1" dirty="0" smtClean="0">
                  <a:latin typeface="Cambria Math" panose="02040503050406030204" pitchFamily="18" charset="0"/>
                  <a:ea typeface="Cambria Math" panose="02040503050406030204" pitchFamily="18" charset="0"/>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669924" y="5333596"/>
                <a:ext cx="4436984" cy="416653"/>
              </a:xfrm>
              <a:prstGeom prst="rect">
                <a:avLst/>
              </a:prstGeom>
              <a:blipFill rotWithShape="0">
                <a:blip r:embed="rId4"/>
                <a:stretch>
                  <a:fillRect l="-1099" r="-1648" b="-13235"/>
                </a:stretch>
              </a:blipFill>
            </p:spPr>
            <p:txBody>
              <a:bodyPr/>
              <a:lstStyle/>
              <a:p>
                <a:r>
                  <a:rPr lang="zh-CN" altLang="en-US">
                    <a:noFill/>
                  </a:rPr>
                  <a:t> </a:t>
                </a:r>
              </a:p>
            </p:txBody>
          </p:sp>
        </mc:Fallback>
      </mc:AlternateContent>
      <p:sp>
        <p:nvSpPr>
          <p:cNvPr id="14" name="文本框 13"/>
          <p:cNvSpPr txBox="1"/>
          <p:nvPr/>
        </p:nvSpPr>
        <p:spPr>
          <a:xfrm>
            <a:off x="669924" y="5853439"/>
            <a:ext cx="4971751" cy="307777"/>
          </a:xfrm>
          <a:prstGeom prst="rect">
            <a:avLst/>
          </a:prstGeom>
          <a:noFill/>
        </p:spPr>
        <p:txBody>
          <a:bodyPr wrap="square" rtlCol="0">
            <a:spAutoFit/>
          </a:bodyPr>
          <a:lstStyle/>
          <a:p>
            <a:r>
              <a:rPr lang="en-US" altLang="zh-CN" sz="1400" dirty="0" smtClean="0">
                <a:latin typeface="Comic Sans MS" panose="030F0702030302020204" pitchFamily="66" charset="0"/>
                <a:ea typeface="宋体" panose="02010600030101010101" pitchFamily="2" charset="-122"/>
              </a:rPr>
              <a:t>σ</a:t>
            </a:r>
            <a:r>
              <a:rPr lang="zh-CN" altLang="en-US" sz="1400" dirty="0" smtClean="0">
                <a:latin typeface="Comic Sans MS" panose="030F0702030302020204" pitchFamily="66" charset="0"/>
                <a:ea typeface="宋体" panose="02010600030101010101" pitchFamily="2" charset="-122"/>
              </a:rPr>
              <a:t>表示噪声水平，平衡鲁棒性和准确率。</a:t>
            </a:r>
            <a:endParaRPr lang="en-US" altLang="zh-CN" sz="1400" dirty="0" smtClean="0">
              <a:latin typeface="Comic Sans MS" panose="030F0702030302020204" pitchFamily="66" charset="0"/>
              <a:ea typeface="宋体" panose="02010600030101010101" pitchFamily="2" charset="-122"/>
            </a:endParaRPr>
          </a:p>
        </p:txBody>
      </p:sp>
      <p:pic>
        <p:nvPicPr>
          <p:cNvPr id="8" name="图片 7"/>
          <p:cNvPicPr>
            <a:picLocks noChangeAspect="1"/>
          </p:cNvPicPr>
          <p:nvPr/>
        </p:nvPicPr>
        <p:blipFill>
          <a:blip r:embed="rId5"/>
          <a:stretch>
            <a:fillRect/>
          </a:stretch>
        </p:blipFill>
        <p:spPr>
          <a:xfrm>
            <a:off x="7191952" y="4685889"/>
            <a:ext cx="4328535" cy="2027096"/>
          </a:xfrm>
          <a:prstGeom prst="rect">
            <a:avLst/>
          </a:prstGeom>
        </p:spPr>
      </p:pic>
    </p:spTree>
    <p:extLst>
      <p:ext uri="{BB962C8B-B14F-4D97-AF65-F5344CB8AC3E}">
        <p14:creationId xmlns:p14="http://schemas.microsoft.com/office/powerpoint/2010/main" val="23369259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t>
            </a:r>
            <a:r>
              <a:rPr lang="zh-CN" altLang="en-US" dirty="0" smtClean="0"/>
              <a:t>的证明</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t>6</a:t>
            </a:fld>
            <a:endParaRPr lang="zh-CN" altLang="en-US"/>
          </a:p>
        </p:txBody>
      </p:sp>
      <p:pic>
        <p:nvPicPr>
          <p:cNvPr id="5122" name="Picture 2" descr="https://img-blog.csdn.net/201503192151293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6849" y="1129491"/>
            <a:ext cx="4393044" cy="32889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文本框 11"/>
              <p:cNvSpPr txBox="1"/>
              <p:nvPr/>
            </p:nvSpPr>
            <p:spPr>
              <a:xfrm>
                <a:off x="7016090" y="4351594"/>
                <a:ext cx="4971751" cy="369332"/>
              </a:xfrm>
              <a:prstGeom prst="rect">
                <a:avLst/>
              </a:prstGeom>
              <a:noFill/>
            </p:spPr>
            <p:txBody>
              <a:bodyPr wrap="square" rtlCol="0">
                <a:spAutoFit/>
              </a:bodyPr>
              <a:lstStyle/>
              <a:p>
                <a:r>
                  <a:rPr lang="zh-CN" altLang="en-US" dirty="0" smtClean="0">
                    <a:latin typeface="Comic Sans MS" panose="030F0702030302020204" pitchFamily="66" charset="0"/>
                  </a:rPr>
                  <a:t>标准正态分布的</a:t>
                </a:r>
                <a:r>
                  <a:rPr lang="en-US" altLang="zh-CN" dirty="0" smtClean="0">
                    <a:latin typeface="Comic Sans MS" panose="030F0702030302020204" pitchFamily="66" charset="0"/>
                  </a:rPr>
                  <a:t>CDF</a:t>
                </a:r>
                <a:r>
                  <a:rPr lang="zh-CN" altLang="en-US" dirty="0" smtClean="0">
                    <a:latin typeface="Comic Sans MS" panose="030F0702030302020204" pitchFamily="66" charset="0"/>
                  </a:rPr>
                  <a:t>累积分布函数</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Φ</m:t>
                    </m:r>
                  </m:oMath>
                </a14:m>
                <a:endParaRPr lang="en-US" altLang="zh-CN" dirty="0" smtClean="0">
                  <a:latin typeface="Comic Sans MS" panose="030F0702030302020204" pitchFamily="66"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7016090" y="4351594"/>
                <a:ext cx="4971751" cy="369332"/>
              </a:xfrm>
              <a:prstGeom prst="rect">
                <a:avLst/>
              </a:prstGeom>
              <a:blipFill rotWithShape="0">
                <a:blip r:embed="rId4"/>
                <a:stretch>
                  <a:fillRect l="-1103" t="-10000" b="-28333"/>
                </a:stretch>
              </a:blipFill>
            </p:spPr>
            <p:txBody>
              <a:bodyPr/>
              <a:lstStyle/>
              <a:p>
                <a:r>
                  <a:rPr lang="zh-CN" altLang="en-US">
                    <a:noFill/>
                  </a:rPr>
                  <a:t> </a:t>
                </a:r>
              </a:p>
            </p:txBody>
          </p:sp>
        </mc:Fallback>
      </mc:AlternateContent>
      <p:pic>
        <p:nvPicPr>
          <p:cNvPr id="13" name="图片 12"/>
          <p:cNvPicPr>
            <a:picLocks noChangeAspect="1"/>
          </p:cNvPicPr>
          <p:nvPr/>
        </p:nvPicPr>
        <p:blipFill>
          <a:blip r:embed="rId5"/>
          <a:stretch>
            <a:fillRect/>
          </a:stretch>
        </p:blipFill>
        <p:spPr>
          <a:xfrm>
            <a:off x="7016090" y="4872866"/>
            <a:ext cx="5040446" cy="1691836"/>
          </a:xfrm>
          <a:prstGeom prst="rect">
            <a:avLst/>
          </a:prstGeom>
        </p:spPr>
      </p:pic>
      <mc:AlternateContent xmlns:mc="http://schemas.openxmlformats.org/markup-compatibility/2006" xmlns:a14="http://schemas.microsoft.com/office/drawing/2010/main">
        <mc:Choice Requires="a14">
          <p:sp>
            <p:nvSpPr>
              <p:cNvPr id="14" name="文本框 13"/>
              <p:cNvSpPr txBox="1"/>
              <p:nvPr/>
            </p:nvSpPr>
            <p:spPr>
              <a:xfrm>
                <a:off x="10239093" y="1387618"/>
                <a:ext cx="1952907" cy="110799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altLang="zh-CN" i="1" smtClean="0">
                              <a:latin typeface="Cambria Math" panose="02040503050406030204" pitchFamily="18" charset="0"/>
                            </a:rPr>
                          </m:ctrlPr>
                        </m:sSupPr>
                        <m:e>
                          <m:r>
                            <m:rPr>
                              <m:sty m:val="p"/>
                            </m:rPr>
                            <a:rPr lang="en-US" altLang="zh-CN">
                              <a:latin typeface="Cambria Math" panose="02040503050406030204" pitchFamily="18" charset="0"/>
                            </a:rPr>
                            <m:t>Φ</m:t>
                          </m:r>
                        </m:e>
                        <m:sup>
                          <m:r>
                            <a:rPr lang="en-US" altLang="zh-CN" i="1">
                              <a:latin typeface="Cambria Math" panose="02040503050406030204" pitchFamily="18" charset="0"/>
                            </a:rPr>
                            <m:t>−1</m:t>
                          </m:r>
                        </m:sup>
                      </m:sSup>
                      <m:d>
                        <m:dPr>
                          <m:ctrlPr>
                            <a:rPr lang="en-US" altLang="zh-CN" i="1">
                              <a:latin typeface="Cambria Math" panose="02040503050406030204" pitchFamily="18" charset="0"/>
                            </a:rPr>
                          </m:ctrlPr>
                        </m:dPr>
                        <m:e>
                          <m:r>
                            <a:rPr lang="en-US" altLang="zh-CN" i="1">
                              <a:latin typeface="Cambria Math" panose="02040503050406030204" pitchFamily="18" charset="0"/>
                            </a:rPr>
                            <m:t>0.5</m:t>
                          </m:r>
                        </m:e>
                      </m:d>
                      <m:r>
                        <a:rPr lang="en-US" altLang="zh-CN" i="1">
                          <a:latin typeface="Cambria Math" panose="02040503050406030204" pitchFamily="18" charset="0"/>
                        </a:rPr>
                        <m:t>=0</m:t>
                      </m:r>
                    </m:oMath>
                  </m:oMathPara>
                </a14:m>
                <a:endParaRPr lang="en-US" altLang="zh-CN" dirty="0"/>
              </a:p>
              <a:p>
                <a:pPr/>
                <a14:m>
                  <m:oMathPara xmlns:m="http://schemas.openxmlformats.org/officeDocument/2006/math">
                    <m:oMathParaPr>
                      <m:jc m:val="left"/>
                    </m:oMathParaPr>
                    <m:oMath xmlns:m="http://schemas.openxmlformats.org/officeDocument/2006/math">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Φ</m:t>
                          </m:r>
                        </m:e>
                        <m:sup>
                          <m:r>
                            <a:rPr lang="en-US" altLang="zh-CN" i="1">
                              <a:latin typeface="Cambria Math" panose="02040503050406030204" pitchFamily="18" charset="0"/>
                            </a:rPr>
                            <m:t>−1</m:t>
                          </m:r>
                        </m:sup>
                      </m:sSup>
                      <m:d>
                        <m:dPr>
                          <m:ctrlPr>
                            <a:rPr lang="en-US" altLang="zh-CN" i="1">
                              <a:latin typeface="Cambria Math" panose="02040503050406030204" pitchFamily="18" charset="0"/>
                            </a:rPr>
                          </m:ctrlPr>
                        </m:dPr>
                        <m:e>
                          <m:r>
                            <a:rPr lang="en-US" altLang="zh-CN" i="1">
                              <a:latin typeface="Cambria Math" panose="02040503050406030204" pitchFamily="18" charset="0"/>
                            </a:rPr>
                            <m:t>0.</m:t>
                          </m:r>
                          <m:r>
                            <a:rPr lang="en-US" altLang="zh-CN" b="0" i="1" smtClean="0">
                              <a:latin typeface="Cambria Math" panose="02040503050406030204" pitchFamily="18" charset="0"/>
                            </a:rPr>
                            <m:t>9</m:t>
                          </m:r>
                        </m:e>
                      </m:d>
                      <m:r>
                        <a:rPr lang="en-US" altLang="zh-CN" i="1">
                          <a:latin typeface="Cambria Math" panose="02040503050406030204" pitchFamily="18" charset="0"/>
                        </a:rPr>
                        <m:t>=</m:t>
                      </m:r>
                      <m:r>
                        <a:rPr lang="en-US" altLang="zh-CN" b="0" i="1" smtClean="0">
                          <a:latin typeface="Cambria Math" panose="02040503050406030204" pitchFamily="18" charset="0"/>
                        </a:rPr>
                        <m:t>1.2816</m:t>
                      </m:r>
                    </m:oMath>
                  </m:oMathPara>
                </a14:m>
                <a:endParaRPr lang="en-US" altLang="zh-CN" b="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tLang="zh-CN" b="0" i="0" smtClean="0">
                          <a:latin typeface="Cambria Math" panose="02040503050406030204" pitchFamily="18" charset="0"/>
                        </a:rPr>
                        <m:t>Φ</m:t>
                      </m:r>
                      <m:d>
                        <m:dPr>
                          <m:ctrlPr>
                            <a:rPr lang="en-US" altLang="zh-CN" i="1">
                              <a:latin typeface="Cambria Math" panose="02040503050406030204" pitchFamily="18" charset="0"/>
                            </a:rPr>
                          </m:ctrlPr>
                        </m:dPr>
                        <m:e>
                          <m:r>
                            <a:rPr lang="en-US" altLang="zh-CN" i="1">
                              <a:latin typeface="Cambria Math" panose="02040503050406030204" pitchFamily="18" charset="0"/>
                            </a:rPr>
                            <m:t>0</m:t>
                          </m:r>
                        </m:e>
                      </m:d>
                      <m:r>
                        <a:rPr lang="en-US" altLang="zh-CN" i="1">
                          <a:latin typeface="Cambria Math" panose="02040503050406030204" pitchFamily="18" charset="0"/>
                        </a:rPr>
                        <m:t>=0</m:t>
                      </m:r>
                      <m:r>
                        <a:rPr lang="en-US" altLang="zh-CN" b="0" i="1" smtClean="0">
                          <a:latin typeface="Cambria Math" panose="02040503050406030204" pitchFamily="18" charset="0"/>
                        </a:rPr>
                        <m:t>.5</m:t>
                      </m:r>
                    </m:oMath>
                  </m:oMathPara>
                </a14:m>
                <a:endParaRPr lang="en-US" altLang="zh-CN" b="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tLang="zh-CN" b="0" i="0" smtClean="0">
                          <a:latin typeface="Cambria Math" panose="02040503050406030204" pitchFamily="18" charset="0"/>
                        </a:rPr>
                        <m:t>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1.2816</m:t>
                          </m:r>
                        </m:e>
                      </m:d>
                      <m:r>
                        <a:rPr lang="en-US" altLang="zh-CN" b="0" i="1" smtClean="0">
                          <a:latin typeface="Cambria Math" panose="02040503050406030204" pitchFamily="18" charset="0"/>
                        </a:rPr>
                        <m:t>=0.9</m:t>
                      </m:r>
                    </m:oMath>
                  </m:oMathPara>
                </a14:m>
                <a:endParaRPr lang="en-US" altLang="zh-CN"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0239093" y="1387618"/>
                <a:ext cx="1952907" cy="1107996"/>
              </a:xfrm>
              <a:prstGeom prst="rect">
                <a:avLst/>
              </a:prstGeom>
              <a:blipFill rotWithShape="0">
                <a:blip r:embed="rId6"/>
                <a:stretch>
                  <a:fillRect l="-4375" t="-552" r="-938" b="-16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19132" y="1129491"/>
                <a:ext cx="5817717" cy="4915705"/>
              </a:xfrm>
              <a:prstGeom prst="rect">
                <a:avLst/>
              </a:prstGeom>
              <a:noFill/>
            </p:spPr>
            <p:txBody>
              <a:bodyPr wrap="square" rtlCol="0">
                <a:spAutoFit/>
              </a:bodyPr>
              <a:lstStyle/>
              <a:p>
                <a:r>
                  <a:rPr lang="zh-CN" altLang="en-US" dirty="0" smtClean="0">
                    <a:latin typeface="Comic Sans MS" panose="030F0702030302020204" pitchFamily="66" charset="0"/>
                  </a:rPr>
                  <a:t>定理</a:t>
                </a:r>
                <a:r>
                  <a:rPr lang="en-US" altLang="zh-CN" dirty="0" smtClean="0">
                    <a:latin typeface="Comic Sans MS" panose="030F0702030302020204" pitchFamily="66" charset="0"/>
                  </a:rPr>
                  <a:t>1. </a:t>
                </a:r>
                <a:r>
                  <a:rPr lang="zh-CN" altLang="en-US" dirty="0" smtClean="0">
                    <a:latin typeface="Comic Sans MS" panose="030F0702030302020204" pitchFamily="66" charset="0"/>
                  </a:rPr>
                  <a:t>令</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𝑑</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zh-CN" altLang="en-US" i="1">
                        <a:latin typeface="Cambria Math" panose="02040503050406030204" pitchFamily="18" charset="0"/>
                      </a:rPr>
                      <m:t>是</m:t>
                    </m:r>
                    <m:r>
                      <a:rPr lang="zh-CN" altLang="en-US" i="1" smtClean="0">
                        <a:latin typeface="Cambria Math" panose="02040503050406030204" pitchFamily="18" charset="0"/>
                      </a:rPr>
                      <m:t>一个</m:t>
                    </m:r>
                  </m:oMath>
                </a14:m>
                <a:r>
                  <a:rPr lang="zh-CN" altLang="en-US" dirty="0" smtClean="0">
                    <a:latin typeface="Comic Sans MS" panose="030F0702030302020204" pitchFamily="66" charset="0"/>
                  </a:rPr>
                  <a:t>确定的或者随机的函数，令</a:t>
                </a:r>
                <a14:m>
                  <m:oMath xmlns:m="http://schemas.openxmlformats.org/officeDocument/2006/math">
                    <m:r>
                      <a:rPr lang="en-US" altLang="zh-CN" b="0" i="1" smtClean="0">
                        <a:latin typeface="Cambria Math" panose="02040503050406030204" pitchFamily="18" charset="0"/>
                      </a:rPr>
                      <m:t>𝜀</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(0,</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m:t>
                    </m:r>
                  </m:oMath>
                </a14:m>
                <a:r>
                  <a:rPr lang="en-US" altLang="zh-CN" dirty="0" smtClean="0">
                    <a:latin typeface="Comic Sans MS" panose="030F0702030302020204" pitchFamily="66" charset="0"/>
                  </a:rPr>
                  <a:t>g</a:t>
                </a:r>
                <a:r>
                  <a:rPr lang="zh-CN" altLang="en-US" dirty="0" smtClean="0">
                    <a:latin typeface="Comic Sans MS" panose="030F0702030302020204" pitchFamily="66" charset="0"/>
                  </a:rPr>
                  <a:t>的定义如上。如果</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𝐴</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zh-CN" altLang="en-US" i="1">
                        <a:latin typeface="Cambria Math" panose="02040503050406030204" pitchFamily="18" charset="0"/>
                      </a:rPr>
                      <m:t>，</m:t>
                    </m:r>
                    <m:bar>
                      <m:barPr>
                        <m:ctrlPr>
                          <a:rPr lang="en-US" altLang="zh-CN" i="1">
                            <a:latin typeface="Cambria Math" panose="02040503050406030204" pitchFamily="18" charset="0"/>
                          </a:rPr>
                        </m:ctrlPr>
                      </m:bar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𝐴</m:t>
                            </m:r>
                          </m:sub>
                        </m:sSub>
                      </m:e>
                    </m:bar>
                    <m:r>
                      <a:rPr lang="en-US" altLang="zh-CN" b="0" i="0" smtClean="0">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𝐵</m:t>
                            </m:r>
                          </m:sub>
                        </m:sSub>
                      </m:e>
                    </m:acc>
                    <m:r>
                      <a:rPr lang="en-US" altLang="zh-CN" b="0" i="1" smtClean="0">
                        <a:latin typeface="Cambria Math" panose="02040503050406030204" pitchFamily="18" charset="0"/>
                      </a:rPr>
                      <m:t>∈[0,1]</m:t>
                    </m:r>
                    <m:r>
                      <a:rPr lang="zh-CN" altLang="en-US" i="1">
                        <a:latin typeface="Cambria Math" panose="02040503050406030204" pitchFamily="18" charset="0"/>
                      </a:rPr>
                      <m:t>满足</m:t>
                    </m:r>
                  </m:oMath>
                </a14:m>
                <a:endParaRPr lang="en-US" altLang="zh-CN" dirty="0" smtClean="0">
                  <a:latin typeface="Comic Sans MS" panose="030F0702030302020204" pitchFamily="66"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𝜀</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𝐴</m:t>
                              </m:r>
                            </m:sub>
                          </m:sSub>
                        </m:e>
                      </m:d>
                      <m:r>
                        <a:rPr lang="en-US" altLang="zh-CN" b="0" i="1" smtClean="0">
                          <a:latin typeface="Cambria Math" panose="02040503050406030204" pitchFamily="18" charset="0"/>
                        </a:rPr>
                        <m:t>≥</m:t>
                      </m:r>
                      <m:bar>
                        <m:barPr>
                          <m:ctrlPr>
                            <a:rPr lang="en-US" altLang="zh-CN" i="1">
                              <a:latin typeface="Cambria Math" panose="02040503050406030204" pitchFamily="18" charset="0"/>
                            </a:rPr>
                          </m:ctrlPr>
                        </m:bar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𝐴</m:t>
                              </m:r>
                            </m:sub>
                          </m:sSub>
                        </m:e>
                      </m:bar>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𝐵</m:t>
                              </m:r>
                            </m:sub>
                          </m:sSub>
                        </m:e>
                      </m:ac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𝑐</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𝐴</m:t>
                                  </m:r>
                                </m:sub>
                              </m:sSub>
                            </m:lim>
                          </m:limLow>
                        </m:fName>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𝜀</m:t>
                              </m:r>
                            </m:e>
                          </m:d>
                          <m:r>
                            <a:rPr lang="en-US" altLang="zh-CN" i="1">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e>
                      </m:func>
                    </m:oMath>
                  </m:oMathPara>
                </a14:m>
                <a:endParaRPr lang="en-US" altLang="zh-CN" dirty="0" smtClean="0">
                  <a:latin typeface="Comic Sans MS" panose="030F0702030302020204" pitchFamily="66" charset="0"/>
                </a:endParaRPr>
              </a:p>
              <a:p>
                <a:r>
                  <a:rPr lang="zh-CN" altLang="en-US" dirty="0" smtClean="0">
                    <a:latin typeface="Comic Sans MS" panose="030F0702030302020204" pitchFamily="66" charset="0"/>
                  </a:rPr>
                  <a:t>那么</a:t>
                </a:r>
                <a14:m>
                  <m:oMath xmlns:m="http://schemas.openxmlformats.org/officeDocument/2006/math">
                    <m:r>
                      <a:rPr lang="en-US" altLang="zh-CN" i="1" dirty="0" smtClean="0">
                        <a:latin typeface="Cambria Math" panose="02040503050406030204" pitchFamily="18" charset="0"/>
                      </a:rPr>
                      <m:t>𝑔</m:t>
                    </m:r>
                    <m:d>
                      <m:dPr>
                        <m:ctrlPr>
                          <a:rPr lang="en-US" altLang="zh-CN" i="1" dirty="0" smtClean="0">
                            <a:latin typeface="Cambria Math" panose="02040503050406030204" pitchFamily="18" charset="0"/>
                          </a:rPr>
                        </m:ctrlPr>
                      </m:dPr>
                      <m:e>
                        <m:r>
                          <a:rPr lang="en-US" altLang="zh-CN" i="1" dirty="0" err="1" smtClean="0">
                            <a:latin typeface="Cambria Math" panose="02040503050406030204" pitchFamily="18" charset="0"/>
                          </a:rPr>
                          <m:t>𝑥</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𝛿</m:t>
                        </m:r>
                      </m:e>
                    </m:d>
                    <m:r>
                      <a:rPr lang="en-US" altLang="zh-CN" i="1" dirty="0" smtClean="0">
                        <a:latin typeface="Cambria Math" panose="02040503050406030204" pitchFamily="18" charset="0"/>
                      </a:rPr>
                      <m:t>=</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𝑐</m:t>
                        </m:r>
                      </m:e>
                      <m:sub>
                        <m:r>
                          <a:rPr lang="en-US" altLang="zh-CN" i="1" dirty="0" err="1" smtClean="0">
                            <a:latin typeface="Cambria Math" panose="02040503050406030204" pitchFamily="18" charset="0"/>
                          </a:rPr>
                          <m:t>𝐴</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d>
                          <m:dPr>
                            <m:begChr m:val="‖"/>
                            <m:endChr m:val="‖"/>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𝛿</m:t>
                            </m:r>
                          </m:e>
                        </m:d>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&lt;</m:t>
                    </m:r>
                    <m:r>
                      <a:rPr lang="en-US" altLang="zh-CN" b="0" i="1" dirty="0" smtClean="0">
                        <a:latin typeface="Cambria Math" panose="02040503050406030204" pitchFamily="18" charset="0"/>
                      </a:rPr>
                      <m:t>𝑅</m:t>
                    </m:r>
                    <m:r>
                      <a:rPr lang="zh-CN" altLang="en-US" i="1" dirty="0">
                        <a:latin typeface="Cambria Math" panose="02040503050406030204" pitchFamily="18" charset="0"/>
                      </a:rPr>
                      <m:t>，</m:t>
                    </m:r>
                  </m:oMath>
                </a14:m>
                <a:r>
                  <a:rPr lang="zh-CN" altLang="en-US" dirty="0" smtClean="0">
                    <a:latin typeface="Comic Sans MS" panose="030F0702030302020204" pitchFamily="66" charset="0"/>
                  </a:rPr>
                  <a:t>其中</a:t>
                </a:r>
                <a:endParaRPr lang="en-US" altLang="zh-CN" dirty="0" smtClean="0">
                  <a:latin typeface="Comic Sans MS" panose="030F0702030302020204" pitchFamily="66"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𝑅</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𝜎</m:t>
                          </m:r>
                        </m:num>
                        <m:den>
                          <m:r>
                            <a:rPr lang="en-US" altLang="zh-CN" i="1">
                              <a:latin typeface="Cambria Math" panose="02040503050406030204" pitchFamily="18" charset="0"/>
                            </a:rPr>
                            <m:t>2</m:t>
                          </m:r>
                        </m:den>
                      </m:f>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Φ</m:t>
                          </m:r>
                        </m:e>
                        <m:sup>
                          <m:r>
                            <a:rPr lang="en-US" altLang="zh-CN" i="1">
                              <a:latin typeface="Cambria Math" panose="02040503050406030204" pitchFamily="18" charset="0"/>
                            </a:rPr>
                            <m:t>−1</m:t>
                          </m:r>
                        </m:sup>
                      </m:sSup>
                      <m:d>
                        <m:dPr>
                          <m:ctrlPr>
                            <a:rPr lang="en-US" altLang="zh-CN" i="1">
                              <a:latin typeface="Cambria Math" panose="02040503050406030204" pitchFamily="18" charset="0"/>
                            </a:rPr>
                          </m:ctrlPr>
                        </m:dPr>
                        <m:e>
                          <m:bar>
                            <m:barPr>
                              <m:ctrlPr>
                                <a:rPr lang="en-US" altLang="zh-CN" i="1">
                                  <a:latin typeface="Cambria Math" panose="02040503050406030204" pitchFamily="18" charset="0"/>
                                </a:rPr>
                              </m:ctrlPr>
                            </m:bar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𝐴</m:t>
                                  </m:r>
                                </m:sub>
                              </m:sSub>
                            </m:e>
                          </m:ba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Φ</m:t>
                          </m:r>
                        </m:e>
                        <m:sup>
                          <m:r>
                            <a:rPr lang="en-US" altLang="zh-CN" i="1">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𝐵</m:t>
                              </m:r>
                            </m:sub>
                          </m:sSub>
                        </m:e>
                      </m:acc>
                      <m:r>
                        <a:rPr lang="en-US" altLang="zh-CN" i="1">
                          <a:latin typeface="Cambria Math" panose="02040503050406030204" pitchFamily="18" charset="0"/>
                        </a:rPr>
                        <m:t>))</m:t>
                      </m:r>
                    </m:oMath>
                  </m:oMathPara>
                </a14:m>
                <a:endParaRPr lang="en-US" altLang="zh-CN" dirty="0" smtClean="0">
                  <a:latin typeface="Comic Sans MS" panose="030F0702030302020204" pitchFamily="66" charset="0"/>
                </a:endParaRPr>
              </a:p>
              <a:p>
                <a:endParaRPr lang="en-US" altLang="zh-CN" dirty="0">
                  <a:latin typeface="Comic Sans MS" panose="030F0702030302020204" pitchFamily="66" charset="0"/>
                </a:endParaRPr>
              </a:p>
              <a:p>
                <a:r>
                  <a:rPr lang="zh-CN" altLang="en-US" dirty="0" smtClean="0">
                    <a:latin typeface="Comic Sans MS" panose="030F0702030302020204" pitchFamily="66" charset="0"/>
                  </a:rPr>
                  <a:t>引理</a:t>
                </a:r>
                <a:r>
                  <a:rPr lang="en-US" altLang="zh-CN" dirty="0" smtClean="0">
                    <a:latin typeface="Comic Sans MS" panose="030F0702030302020204" pitchFamily="66" charset="0"/>
                  </a:rPr>
                  <a:t>4</a:t>
                </a:r>
                <a:r>
                  <a:rPr lang="en-US" altLang="zh-CN" dirty="0">
                    <a:latin typeface="Comic Sans MS" panose="030F0702030302020204" pitchFamily="66" charset="0"/>
                  </a:rPr>
                  <a:t>. </a:t>
                </a:r>
                <a:r>
                  <a:rPr lang="zh-CN" altLang="en-US" dirty="0" smtClean="0">
                    <a:latin typeface="Comic Sans MS" panose="030F0702030302020204" pitchFamily="66" charset="0"/>
                  </a:rPr>
                  <a:t>令</a:t>
                </a:r>
                <a14:m>
                  <m:oMath xmlns:m="http://schemas.openxmlformats.org/officeDocument/2006/math">
                    <m:r>
                      <a:rPr lang="en-US" altLang="zh-CN" i="1" dirty="0" smtClean="0">
                        <a:latin typeface="Cambria Math" panose="02040503050406030204" pitchFamily="18" charset="0"/>
                      </a:rPr>
                      <m:t>𝑋</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𝑁</m:t>
                    </m:r>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𝑥</m:t>
                        </m:r>
                        <m:r>
                          <a:rPr lang="en-US" altLang="zh-CN" i="1" dirty="0">
                            <a:latin typeface="Cambria Math" panose="02040503050406030204" pitchFamily="18" charset="0"/>
                          </a:rPr>
                          <m:t>;</m:t>
                        </m:r>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𝜎</m:t>
                            </m:r>
                          </m:e>
                          <m:sup>
                            <m:r>
                              <a:rPr lang="en-US" altLang="zh-CN" i="1" dirty="0" smtClean="0">
                                <a:latin typeface="Cambria Math" panose="02040503050406030204" pitchFamily="18" charset="0"/>
                              </a:rPr>
                              <m:t>2</m:t>
                            </m:r>
                          </m:sup>
                        </m:sSup>
                        <m:r>
                          <a:rPr lang="en-US" altLang="zh-CN" i="1" dirty="0" smtClean="0">
                            <a:latin typeface="Cambria Math" panose="02040503050406030204" pitchFamily="18" charset="0"/>
                          </a:rPr>
                          <m:t>𝐼</m:t>
                        </m:r>
                      </m:e>
                    </m:d>
                  </m:oMath>
                </a14:m>
                <a:r>
                  <a:rPr lang="en-US" altLang="zh-CN" i="1" dirty="0" smtClean="0">
                    <a:latin typeface="Cambria Math" panose="02040503050406030204" pitchFamily="18" charset="0"/>
                  </a:rPr>
                  <a:t> </a:t>
                </a:r>
                <a:r>
                  <a:rPr lang="zh-CN" altLang="en-US" dirty="0" smtClean="0">
                    <a:latin typeface="Comic Sans MS" panose="030F0702030302020204" pitchFamily="66" charset="0"/>
                  </a:rPr>
                  <a:t>和</a:t>
                </a:r>
                <a14:m>
                  <m:oMath xmlns:m="http://schemas.openxmlformats.org/officeDocument/2006/math">
                    <m:r>
                      <a:rPr lang="en-US" altLang="zh-CN" i="1" dirty="0" smtClean="0">
                        <a:latin typeface="Cambria Math" panose="02040503050406030204" pitchFamily="18" charset="0"/>
                      </a:rPr>
                      <m:t>𝑌</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𝑁</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𝛿</m:t>
                    </m:r>
                    <m:r>
                      <a:rPr lang="en-US" altLang="zh-CN" i="1" dirty="0" smtClean="0">
                        <a:latin typeface="Cambria Math" panose="02040503050406030204" pitchFamily="18" charset="0"/>
                      </a:rPr>
                      <m:t>,</m:t>
                    </m:r>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𝜎</m:t>
                        </m:r>
                      </m:e>
                      <m:sup>
                        <m:r>
                          <a:rPr lang="en-US" altLang="zh-CN" i="1" dirty="0" smtClean="0">
                            <a:latin typeface="Cambria Math" panose="02040503050406030204" pitchFamily="18" charset="0"/>
                          </a:rPr>
                          <m:t>2</m:t>
                        </m:r>
                      </m:sup>
                    </m:sSup>
                    <m:r>
                      <a:rPr lang="en-US" altLang="zh-CN" i="1" dirty="0" smtClean="0">
                        <a:latin typeface="Cambria Math" panose="02040503050406030204" pitchFamily="18" charset="0"/>
                      </a:rPr>
                      <m:t>𝐼</m:t>
                    </m:r>
                    <m:r>
                      <a:rPr lang="en-US" altLang="zh-CN" i="1" dirty="0" smtClean="0">
                        <a:latin typeface="Cambria Math" panose="02040503050406030204" pitchFamily="18" charset="0"/>
                      </a:rPr>
                      <m:t>)</m:t>
                    </m:r>
                  </m:oMath>
                </a14:m>
                <a:r>
                  <a:rPr lang="en-US" altLang="zh-CN" dirty="0" smtClean="0">
                    <a:latin typeface="Comic Sans MS" panose="030F0702030302020204" pitchFamily="66" charset="0"/>
                  </a:rPr>
                  <a:t>. </a:t>
                </a:r>
                <a:r>
                  <a:rPr lang="zh-CN" altLang="en-US" dirty="0" smtClean="0">
                    <a:latin typeface="Comic Sans MS" panose="030F0702030302020204" pitchFamily="66" charset="0"/>
                  </a:rPr>
                  <a:t>令</a:t>
                </a:r>
                <a:r>
                  <a:rPr lang="en-US" altLang="zh-CN" dirty="0" smtClean="0">
                    <a:latin typeface="Comic Sans MS" panose="030F0702030302020204" pitchFamily="66" charset="0"/>
                  </a:rPr>
                  <a:t> </a:t>
                </a:r>
                <a14:m>
                  <m:oMath xmlns:m="http://schemas.openxmlformats.org/officeDocument/2006/math">
                    <m:r>
                      <a:rPr lang="en-US" altLang="zh-CN" i="1" dirty="0" smtClean="0">
                        <a:latin typeface="Cambria Math" panose="02040503050406030204" pitchFamily="18" charset="0"/>
                      </a:rPr>
                      <m:t>h</m:t>
                    </m:r>
                    <m:r>
                      <a:rPr lang="en-US" altLang="zh-CN" i="1" dirty="0" smtClean="0">
                        <a:latin typeface="Cambria Math" panose="02040503050406030204" pitchFamily="18" charset="0"/>
                      </a:rPr>
                      <m:t> :</m:t>
                    </m:r>
                    <m:sSup>
                      <m:sSupPr>
                        <m:ctrlPr>
                          <a:rPr lang="en-US" altLang="zh-CN" i="1" dirty="0" err="1" smtClean="0">
                            <a:latin typeface="Cambria Math" panose="02040503050406030204" pitchFamily="18" charset="0"/>
                          </a:rPr>
                        </m:ctrlPr>
                      </m:sSupPr>
                      <m:e>
                        <m:r>
                          <a:rPr lang="en-US" altLang="zh-CN" i="1" dirty="0" err="1" smtClean="0">
                            <a:latin typeface="Cambria Math" panose="02040503050406030204" pitchFamily="18" charset="0"/>
                          </a:rPr>
                          <m:t>𝑅</m:t>
                        </m:r>
                      </m:e>
                      <m:sup>
                        <m:r>
                          <a:rPr lang="en-US" altLang="zh-CN" i="1" dirty="0" err="1" smtClean="0">
                            <a:latin typeface="Cambria Math" panose="02040503050406030204" pitchFamily="18" charset="0"/>
                          </a:rPr>
                          <m:t>𝑑</m:t>
                        </m:r>
                      </m:sup>
                    </m:sSup>
                    <m:r>
                      <a:rPr lang="en-US" altLang="zh-CN" b="0" i="1" dirty="0" smtClean="0">
                        <a:latin typeface="Cambria Math" panose="02040503050406030204" pitchFamily="18" charset="0"/>
                      </a:rPr>
                      <m:t>→</m:t>
                    </m:r>
                    <m:r>
                      <a:rPr lang="en-US" altLang="zh-CN" i="1" dirty="0" smtClean="0">
                        <a:latin typeface="Cambria Math" panose="02040503050406030204" pitchFamily="18" charset="0"/>
                      </a:rPr>
                      <m:t> {0</m:t>
                    </m:r>
                    <m:r>
                      <a:rPr lang="en-US" altLang="zh-CN" b="0" i="1" dirty="0" smtClean="0">
                        <a:latin typeface="Cambria Math" panose="02040503050406030204" pitchFamily="18" charset="0"/>
                      </a:rPr>
                      <m:t>,</m:t>
                    </m:r>
                    <m:r>
                      <a:rPr lang="en-US" altLang="zh-CN" i="1" dirty="0">
                        <a:latin typeface="Cambria Math" panose="02040503050406030204" pitchFamily="18" charset="0"/>
                      </a:rPr>
                      <m:t> </m:t>
                    </m:r>
                    <m:r>
                      <a:rPr lang="en-US" altLang="zh-CN" i="1" dirty="0" smtClean="0">
                        <a:latin typeface="Cambria Math" panose="02040503050406030204" pitchFamily="18" charset="0"/>
                      </a:rPr>
                      <m:t>1} </m:t>
                    </m:r>
                    <m:r>
                      <a:rPr lang="zh-CN" altLang="en-US" i="1" dirty="0">
                        <a:latin typeface="Cambria Math" panose="02040503050406030204" pitchFamily="18" charset="0"/>
                      </a:rPr>
                      <m:t>是</m:t>
                    </m:r>
                  </m:oMath>
                </a14:m>
                <a:r>
                  <a:rPr lang="zh-CN" altLang="en-US" dirty="0" smtClean="0">
                    <a:latin typeface="Comic Sans MS" panose="030F0702030302020204" pitchFamily="66" charset="0"/>
                  </a:rPr>
                  <a:t>一个确定的或者随机的函数</a:t>
                </a:r>
                <a:r>
                  <a:rPr lang="en-US" altLang="zh-CN" dirty="0" smtClean="0">
                    <a:latin typeface="Comic Sans MS" panose="030F0702030302020204" pitchFamily="66" charset="0"/>
                  </a:rPr>
                  <a:t>.</a:t>
                </a:r>
              </a:p>
              <a:p>
                <a:r>
                  <a:rPr lang="zh-CN" altLang="en-US" dirty="0">
                    <a:latin typeface="Comic Sans MS" panose="030F0702030302020204" pitchFamily="66" charset="0"/>
                  </a:rPr>
                  <a:t>那么</a:t>
                </a:r>
                <a:r>
                  <a:rPr lang="en-US" altLang="zh-CN" dirty="0" smtClean="0">
                    <a:latin typeface="Comic Sans MS" panose="030F0702030302020204" pitchFamily="66" charset="0"/>
                  </a:rPr>
                  <a:t>:</a:t>
                </a:r>
              </a:p>
              <a:p>
                <a:r>
                  <a:rPr lang="en-US" altLang="zh-CN" dirty="0" smtClean="0">
                    <a:latin typeface="Comic Sans MS" panose="030F0702030302020204" pitchFamily="66" charset="0"/>
                  </a:rPr>
                  <a:t>1.</a:t>
                </a:r>
                <a:r>
                  <a:rPr lang="zh-CN" altLang="en-US" dirty="0" smtClean="0">
                    <a:latin typeface="Comic Sans MS" panose="030F0702030302020204" pitchFamily="66" charset="0"/>
                  </a:rPr>
                  <a:t>如果</a:t>
                </a:r>
                <a:r>
                  <a:rPr lang="en-US" altLang="zh-CN" dirty="0" smtClean="0">
                    <a:latin typeface="Comic Sans MS" panose="030F0702030302020204" pitchFamily="66" charset="0"/>
                  </a:rPr>
                  <a:t> </a:t>
                </a:r>
                <a14:m>
                  <m:oMath xmlns:m="http://schemas.openxmlformats.org/officeDocument/2006/math">
                    <m:r>
                      <a:rPr lang="en-US" altLang="zh-CN" i="1" dirty="0" smtClean="0">
                        <a:latin typeface="Cambria Math" panose="02040503050406030204" pitchFamily="18" charset="0"/>
                      </a:rPr>
                      <m:t>𝑆</m:t>
                    </m:r>
                    <m:r>
                      <a:rPr lang="en-US" altLang="zh-CN" i="1" dirty="0" smtClean="0">
                        <a:latin typeface="Cambria Math" panose="02040503050406030204" pitchFamily="18" charset="0"/>
                      </a:rPr>
                      <m:t>=</m:t>
                    </m:r>
                    <m:d>
                      <m:dPr>
                        <m:begChr m:val="{"/>
                        <m:endChr m:val="}"/>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𝑧</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𝑅</m:t>
                            </m:r>
                          </m:e>
                          <m:sup>
                            <m:r>
                              <a:rPr lang="en-US" altLang="zh-CN" b="0" i="1" dirty="0" smtClean="0">
                                <a:latin typeface="Cambria Math" panose="02040503050406030204" pitchFamily="18" charset="0"/>
                              </a:rPr>
                              <m:t>𝑑</m:t>
                            </m:r>
                          </m:sup>
                        </m:sSup>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𝛿</m:t>
                            </m:r>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𝑧</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𝛽</m:t>
                        </m:r>
                      </m:e>
                    </m:d>
                    <m:r>
                      <a:rPr lang="en-US" altLang="zh-CN" b="0" i="1" dirty="0" smtClean="0">
                        <a:latin typeface="Cambria Math" panose="02040503050406030204" pitchFamily="18" charset="0"/>
                      </a:rPr>
                      <m:t> </m:t>
                    </m:r>
                    <m:r>
                      <a:rPr lang="zh-CN" altLang="en-US" i="1" dirty="0">
                        <a:latin typeface="Cambria Math" panose="02040503050406030204" pitchFamily="18" charset="0"/>
                      </a:rPr>
                      <m:t>和</m:t>
                    </m:r>
                  </m:oMath>
                </a14:m>
                <a:r>
                  <a:rPr lang="zh-CN" altLang="en-US" dirty="0" smtClean="0">
                    <a:latin typeface="Comic Sans MS" panose="030F0702030302020204" pitchFamily="66" charset="0"/>
                  </a:rPr>
                  <a:t> </a:t>
                </a:r>
                <a14:m>
                  <m:oMath xmlns:m="http://schemas.openxmlformats.org/officeDocument/2006/math">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h</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𝑋</m:t>
                            </m:r>
                          </m:e>
                        </m:d>
                        <m:r>
                          <a:rPr lang="en-US" altLang="zh-CN" b="0" i="1" dirty="0" smtClean="0">
                            <a:latin typeface="Cambria Math" panose="02040503050406030204" pitchFamily="18" charset="0"/>
                          </a:rPr>
                          <m:t>=1</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𝑆</m:t>
                        </m:r>
                      </m:e>
                    </m:d>
                    <m:r>
                      <a:rPr lang="en-US" altLang="zh-CN" b="0" i="1" dirty="0" smtClean="0">
                        <a:latin typeface="Cambria Math" panose="02040503050406030204" pitchFamily="18" charset="0"/>
                      </a:rPr>
                      <m:t>,</m:t>
                    </m:r>
                  </m:oMath>
                </a14:m>
                <a:r>
                  <a:rPr lang="zh-CN" altLang="en-US" dirty="0" smtClean="0">
                    <a:latin typeface="Comic Sans MS" panose="030F0702030302020204" pitchFamily="66" charset="0"/>
                  </a:rPr>
                  <a:t>那么</a:t>
                </a:r>
                <a14:m>
                  <m:oMath xmlns:m="http://schemas.openxmlformats.org/officeDocument/2006/math">
                    <m:r>
                      <a:rPr lang="en-US" altLang="zh-CN" i="1" dirty="0" smtClean="0">
                        <a:latin typeface="Cambria Math" panose="02040503050406030204" pitchFamily="18" charset="0"/>
                      </a:rPr>
                      <m:t>𝑃</m:t>
                    </m:r>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h</m:t>
                        </m:r>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𝑌</m:t>
                            </m:r>
                          </m:e>
                        </m:d>
                        <m:r>
                          <a:rPr lang="en-US" altLang="zh-CN" i="1" dirty="0" smtClean="0">
                            <a:latin typeface="Cambria Math" panose="02040503050406030204" pitchFamily="18" charset="0"/>
                          </a:rPr>
                          <m:t>=1</m:t>
                        </m:r>
                      </m:e>
                    </m:d>
                    <m:r>
                      <a:rPr lang="en-US" altLang="zh-CN" i="1" dirty="0" smtClean="0">
                        <a:latin typeface="Cambria Math" panose="02040503050406030204" pitchFamily="18" charset="0"/>
                      </a:rPr>
                      <m:t>≥</m:t>
                    </m:r>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𝑌</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𝑆</m:t>
                    </m:r>
                    <m:r>
                      <a:rPr lang="en-US" altLang="zh-CN" i="1" dirty="0" smtClean="0">
                        <a:latin typeface="Cambria Math" panose="02040503050406030204" pitchFamily="18" charset="0"/>
                      </a:rPr>
                      <m:t>)</m:t>
                    </m:r>
                  </m:oMath>
                </a14:m>
                <a:endParaRPr lang="en-US" altLang="zh-CN" dirty="0" smtClean="0">
                  <a:latin typeface="Comic Sans MS" panose="030F0702030302020204" pitchFamily="66" charset="0"/>
                </a:endParaRPr>
              </a:p>
              <a:p>
                <a:r>
                  <a:rPr lang="en-US" altLang="zh-CN" dirty="0" smtClean="0">
                    <a:latin typeface="Comic Sans MS" panose="030F0702030302020204" pitchFamily="66" charset="0"/>
                  </a:rPr>
                  <a:t>2.</a:t>
                </a:r>
                <a:r>
                  <a:rPr lang="zh-CN" altLang="en-US" dirty="0">
                    <a:latin typeface="Comic Sans MS" panose="030F0702030302020204" pitchFamily="66" charset="0"/>
                  </a:rPr>
                  <a:t>如果</a:t>
                </a:r>
                <a:r>
                  <a:rPr lang="en-US" altLang="zh-CN" dirty="0">
                    <a:latin typeface="Comic Sans MS" panose="030F0702030302020204" pitchFamily="66" charset="0"/>
                  </a:rPr>
                  <a:t> </a:t>
                </a:r>
                <a14:m>
                  <m:oMath xmlns:m="http://schemas.openxmlformats.org/officeDocument/2006/math">
                    <m:r>
                      <a:rPr lang="en-US" altLang="zh-CN" i="1" dirty="0">
                        <a:latin typeface="Cambria Math" panose="02040503050406030204" pitchFamily="18" charset="0"/>
                      </a:rPr>
                      <m:t>𝑆</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𝑧</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𝑅</m:t>
                            </m:r>
                          </m:e>
                          <m:sup>
                            <m:r>
                              <a:rPr lang="en-US" altLang="zh-CN" i="1" dirty="0">
                                <a:latin typeface="Cambria Math" panose="02040503050406030204" pitchFamily="18" charset="0"/>
                              </a:rPr>
                              <m:t>𝑑</m:t>
                            </m:r>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𝛿</m:t>
                            </m:r>
                          </m:e>
                          <m:sup>
                            <m:r>
                              <a:rPr lang="en-US" altLang="zh-CN" i="1" dirty="0">
                                <a:latin typeface="Cambria Math" panose="02040503050406030204" pitchFamily="18" charset="0"/>
                              </a:rPr>
                              <m:t>⊤</m:t>
                            </m:r>
                          </m:sup>
                        </m:sSup>
                        <m:r>
                          <a:rPr lang="en-US" altLang="zh-CN" i="1" dirty="0">
                            <a:latin typeface="Cambria Math" panose="02040503050406030204" pitchFamily="18" charset="0"/>
                          </a:rPr>
                          <m:t>𝑧</m:t>
                        </m:r>
                        <m:r>
                          <a:rPr lang="en-US" altLang="zh-CN" b="0" i="1" dirty="0" smtClean="0">
                            <a:latin typeface="Cambria Math" panose="02040503050406030204" pitchFamily="18" charset="0"/>
                          </a:rPr>
                          <m:t>≥</m:t>
                        </m:r>
                        <m:r>
                          <a:rPr lang="en-US" altLang="zh-CN" i="1" dirty="0">
                            <a:latin typeface="Cambria Math" panose="02040503050406030204" pitchFamily="18" charset="0"/>
                          </a:rPr>
                          <m:t>𝛽</m:t>
                        </m:r>
                      </m:e>
                    </m:d>
                    <m:r>
                      <a:rPr lang="en-US" altLang="zh-CN" i="1" dirty="0">
                        <a:latin typeface="Cambria Math" panose="02040503050406030204" pitchFamily="18" charset="0"/>
                      </a:rPr>
                      <m:t> </m:t>
                    </m:r>
                    <m:r>
                      <a:rPr lang="zh-CN" altLang="en-US" i="1" dirty="0">
                        <a:latin typeface="Cambria Math" panose="02040503050406030204" pitchFamily="18" charset="0"/>
                      </a:rPr>
                      <m:t>和</m:t>
                    </m:r>
                  </m:oMath>
                </a14:m>
                <a:r>
                  <a:rPr lang="zh-CN" altLang="en-US" dirty="0">
                    <a:latin typeface="Comic Sans MS" panose="030F0702030302020204" pitchFamily="66" charset="0"/>
                  </a:rPr>
                  <a:t> </a:t>
                </a:r>
                <a14:m>
                  <m:oMath xmlns:m="http://schemas.openxmlformats.org/officeDocument/2006/math">
                    <m:r>
                      <a:rPr lang="en-US" altLang="zh-CN" i="1" dirty="0">
                        <a:latin typeface="Cambria Math" panose="02040503050406030204" pitchFamily="18" charset="0"/>
                      </a:rPr>
                      <m:t>𝑃</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h</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𝑋</m:t>
                            </m:r>
                          </m:e>
                        </m:d>
                        <m:r>
                          <a:rPr lang="en-US" altLang="zh-CN" i="1" dirty="0">
                            <a:latin typeface="Cambria Math" panose="02040503050406030204" pitchFamily="18" charset="0"/>
                          </a:rPr>
                          <m:t>=1</m:t>
                        </m:r>
                      </m:e>
                    </m:d>
                    <m:r>
                      <a:rPr lang="en-US" altLang="zh-CN" b="0" i="1" dirty="0" smtClean="0">
                        <a:latin typeface="Cambria Math" panose="02040503050406030204" pitchFamily="18" charset="0"/>
                      </a:rPr>
                      <m:t>≤</m:t>
                    </m:r>
                    <m:r>
                      <a:rPr lang="en-US" altLang="zh-CN" i="1" dirty="0">
                        <a:latin typeface="Cambria Math" panose="02040503050406030204" pitchFamily="18" charset="0"/>
                      </a:rPr>
                      <m:t>𝑃</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𝑋</m:t>
                        </m:r>
                        <m:r>
                          <a:rPr lang="en-US" altLang="zh-CN" i="1" dirty="0">
                            <a:latin typeface="Cambria Math" panose="02040503050406030204" pitchFamily="18" charset="0"/>
                          </a:rPr>
                          <m:t>∈</m:t>
                        </m:r>
                        <m:r>
                          <a:rPr lang="en-US" altLang="zh-CN" i="1" dirty="0">
                            <a:latin typeface="Cambria Math" panose="02040503050406030204" pitchFamily="18" charset="0"/>
                          </a:rPr>
                          <m:t>𝑆</m:t>
                        </m:r>
                      </m:e>
                    </m:d>
                    <m:r>
                      <a:rPr lang="en-US" altLang="zh-CN" i="1" dirty="0">
                        <a:latin typeface="Cambria Math" panose="02040503050406030204" pitchFamily="18" charset="0"/>
                      </a:rPr>
                      <m:t>,</m:t>
                    </m:r>
                  </m:oMath>
                </a14:m>
                <a:r>
                  <a:rPr lang="zh-CN" altLang="en-US" dirty="0">
                    <a:latin typeface="Comic Sans MS" panose="030F0702030302020204" pitchFamily="66" charset="0"/>
                  </a:rPr>
                  <a:t>那么</a:t>
                </a:r>
                <a14:m>
                  <m:oMath xmlns:m="http://schemas.openxmlformats.org/officeDocument/2006/math">
                    <m:r>
                      <a:rPr lang="en-US" altLang="zh-CN" i="1" dirty="0">
                        <a:latin typeface="Cambria Math" panose="02040503050406030204" pitchFamily="18" charset="0"/>
                      </a:rPr>
                      <m:t>𝑃</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h</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𝑌</m:t>
                            </m:r>
                          </m:e>
                        </m:d>
                        <m:r>
                          <a:rPr lang="en-US" altLang="zh-CN" i="1" dirty="0">
                            <a:latin typeface="Cambria Math" panose="02040503050406030204" pitchFamily="18" charset="0"/>
                          </a:rPr>
                          <m:t>=1</m:t>
                        </m:r>
                      </m:e>
                    </m:d>
                    <m:r>
                      <a:rPr lang="en-US" altLang="zh-CN" b="0" i="1" dirty="0" smtClean="0">
                        <a:latin typeface="Cambria Math" panose="02040503050406030204" pitchFamily="18" charset="0"/>
                      </a:rPr>
                      <m:t>≤</m:t>
                    </m:r>
                    <m:r>
                      <a:rPr lang="en-US" altLang="zh-CN" i="1" dirty="0">
                        <a:latin typeface="Cambria Math" panose="02040503050406030204" pitchFamily="18" charset="0"/>
                      </a:rPr>
                      <m:t>𝑃</m:t>
                    </m:r>
                    <m:r>
                      <a:rPr lang="en-US" altLang="zh-CN" i="1" dirty="0">
                        <a:latin typeface="Cambria Math" panose="02040503050406030204" pitchFamily="18" charset="0"/>
                      </a:rPr>
                      <m:t>(</m:t>
                    </m:r>
                    <m:r>
                      <a:rPr lang="en-US" altLang="zh-CN" i="1" dirty="0">
                        <a:latin typeface="Cambria Math" panose="02040503050406030204" pitchFamily="18" charset="0"/>
                      </a:rPr>
                      <m:t>𝑌</m:t>
                    </m:r>
                    <m:r>
                      <a:rPr lang="en-US" altLang="zh-CN" i="1" dirty="0">
                        <a:latin typeface="Cambria Math" panose="02040503050406030204" pitchFamily="18" charset="0"/>
                      </a:rPr>
                      <m:t>∈ </m:t>
                    </m:r>
                    <m:r>
                      <a:rPr lang="en-US" altLang="zh-CN" i="1" dirty="0">
                        <a:latin typeface="Cambria Math" panose="02040503050406030204" pitchFamily="18" charset="0"/>
                      </a:rPr>
                      <m:t>𝑆</m:t>
                    </m:r>
                    <m:r>
                      <a:rPr lang="en-US" altLang="zh-CN" i="1" dirty="0">
                        <a:latin typeface="Cambria Math" panose="02040503050406030204" pitchFamily="18" charset="0"/>
                      </a:rPr>
                      <m:t>)</m:t>
                    </m:r>
                  </m:oMath>
                </a14:m>
                <a:endParaRPr lang="en-US" altLang="zh-CN" dirty="0" smtClean="0">
                  <a:latin typeface="Comic Sans MS" panose="030F0702030302020204" pitchFamily="66" charset="0"/>
                </a:endParaRPr>
              </a:p>
              <a:p>
                <a:endParaRPr lang="en-US" altLang="zh-CN" dirty="0">
                  <a:latin typeface="Comic Sans MS" panose="030F0702030302020204" pitchFamily="66" charset="0"/>
                </a:endParaRPr>
              </a:p>
              <a:p>
                <a:r>
                  <a:rPr lang="zh-CN" altLang="en-US" dirty="0" smtClean="0">
                    <a:latin typeface="Comic Sans MS" panose="030F0702030302020204" pitchFamily="66" charset="0"/>
                  </a:rPr>
                  <a:t>引理</a:t>
                </a:r>
                <a:r>
                  <a:rPr lang="en-US" altLang="zh-CN" dirty="0" smtClean="0">
                    <a:latin typeface="Comic Sans MS" panose="030F0702030302020204" pitchFamily="66" charset="0"/>
                  </a:rPr>
                  <a:t>4</a:t>
                </a:r>
                <a:r>
                  <a:rPr lang="zh-CN" altLang="en-US" dirty="0" smtClean="0">
                    <a:latin typeface="Comic Sans MS" panose="030F0702030302020204" pitchFamily="66" charset="0"/>
                  </a:rPr>
                  <a:t>是由</a:t>
                </a:r>
                <a:r>
                  <a:rPr lang="en-US" altLang="zh-CN" dirty="0" err="1">
                    <a:latin typeface="Comic Sans MS" panose="030F0702030302020204" pitchFamily="66" charset="0"/>
                  </a:rPr>
                  <a:t>Neyman</a:t>
                </a:r>
                <a:r>
                  <a:rPr lang="en-US" altLang="zh-CN" dirty="0">
                    <a:latin typeface="Comic Sans MS" panose="030F0702030302020204" pitchFamily="66" charset="0"/>
                  </a:rPr>
                  <a:t>-Pearson </a:t>
                </a:r>
                <a:r>
                  <a:rPr lang="en-US" altLang="zh-CN" dirty="0" smtClean="0">
                    <a:latin typeface="Comic Sans MS" panose="030F0702030302020204" pitchFamily="66" charset="0"/>
                  </a:rPr>
                  <a:t>lemma</a:t>
                </a:r>
                <a:r>
                  <a:rPr lang="zh-CN" altLang="en-US" dirty="0" smtClean="0">
                    <a:latin typeface="Comic Sans MS" panose="030F0702030302020204" pitchFamily="66" charset="0"/>
                  </a:rPr>
                  <a:t>推导得出。</a:t>
                </a:r>
                <a:endParaRPr lang="zh-CN" altLang="en-US" dirty="0">
                  <a:latin typeface="Comic Sans MS" panose="030F0702030302020204" pitchFamily="66"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19132" y="1129491"/>
                <a:ext cx="5817717" cy="4915705"/>
              </a:xfrm>
              <a:prstGeom prst="rect">
                <a:avLst/>
              </a:prstGeom>
              <a:blipFill rotWithShape="0">
                <a:blip r:embed="rId7"/>
                <a:stretch>
                  <a:fillRect l="-943" t="-496" b="-991"/>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8">
            <p14:nvContentPartPr>
              <p14:cNvPr id="4" name="墨迹 3"/>
              <p14:cNvContentPartPr/>
              <p14:nvPr/>
            </p14:nvContentPartPr>
            <p14:xfrm>
              <a:off x="244080" y="20160"/>
              <a:ext cx="8030160" cy="6899040"/>
            </p14:xfrm>
          </p:contentPart>
        </mc:Choice>
        <mc:Fallback>
          <p:pic>
            <p:nvPicPr>
              <p:cNvPr id="4" name="墨迹 3"/>
              <p:cNvPicPr/>
              <p:nvPr/>
            </p:nvPicPr>
            <p:blipFill>
              <a:blip r:embed="rId9"/>
              <a:stretch>
                <a:fillRect/>
              </a:stretch>
            </p:blipFill>
            <p:spPr>
              <a:xfrm>
                <a:off x="234720" y="10800"/>
                <a:ext cx="8048880" cy="6917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墨迹 4"/>
              <p14:cNvContentPartPr/>
              <p14:nvPr/>
            </p14:nvContentPartPr>
            <p14:xfrm>
              <a:off x="3317760" y="2085840"/>
              <a:ext cx="8050320" cy="2188080"/>
            </p14:xfrm>
          </p:contentPart>
        </mc:Choice>
        <mc:Fallback>
          <p:pic>
            <p:nvPicPr>
              <p:cNvPr id="5" name="墨迹 4"/>
              <p:cNvPicPr/>
              <p:nvPr/>
            </p:nvPicPr>
            <p:blipFill>
              <a:blip r:embed="rId11"/>
              <a:stretch>
                <a:fillRect/>
              </a:stretch>
            </p:blipFill>
            <p:spPr>
              <a:xfrm>
                <a:off x="3308400" y="2076480"/>
                <a:ext cx="8069040" cy="2206800"/>
              </a:xfrm>
              <a:prstGeom prst="rect">
                <a:avLst/>
              </a:prstGeom>
            </p:spPr>
          </p:pic>
        </mc:Fallback>
      </mc:AlternateContent>
    </p:spTree>
    <p:extLst>
      <p:ext uri="{BB962C8B-B14F-4D97-AF65-F5344CB8AC3E}">
        <p14:creationId xmlns:p14="http://schemas.microsoft.com/office/powerpoint/2010/main" val="10557332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t>
            </a:r>
            <a:r>
              <a:rPr lang="zh-CN" altLang="en-US" dirty="0" smtClean="0"/>
              <a:t>的证明</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4" name="图片 3"/>
          <p:cNvPicPr>
            <a:picLocks noChangeAspect="1"/>
          </p:cNvPicPr>
          <p:nvPr/>
        </p:nvPicPr>
        <p:blipFill>
          <a:blip r:embed="rId2"/>
          <a:stretch>
            <a:fillRect/>
          </a:stretch>
        </p:blipFill>
        <p:spPr>
          <a:xfrm>
            <a:off x="3791202" y="964241"/>
            <a:ext cx="3481416" cy="1717321"/>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6541" b="6164"/>
          <a:stretch/>
        </p:blipFill>
        <p:spPr>
          <a:xfrm>
            <a:off x="7272618" y="718904"/>
            <a:ext cx="4919382" cy="5986733"/>
          </a:xfrm>
          <a:prstGeom prst="rect">
            <a:avLst/>
          </a:prstGeom>
        </p:spPr>
      </p:pic>
      <p:pic>
        <p:nvPicPr>
          <p:cNvPr id="6" name="图片 5"/>
          <p:cNvPicPr>
            <a:picLocks noChangeAspect="1"/>
          </p:cNvPicPr>
          <p:nvPr/>
        </p:nvPicPr>
        <p:blipFill>
          <a:blip r:embed="rId4"/>
          <a:stretch>
            <a:fillRect/>
          </a:stretch>
        </p:blipFill>
        <p:spPr>
          <a:xfrm>
            <a:off x="58178" y="986469"/>
            <a:ext cx="3769743" cy="1765408"/>
          </a:xfrm>
          <a:prstGeom prst="rect">
            <a:avLst/>
          </a:prstGeom>
          <a:ln>
            <a:solidFill>
              <a:srgbClr val="FF0000"/>
            </a:solidFill>
          </a:ln>
        </p:spPr>
      </p:pic>
      <p:pic>
        <p:nvPicPr>
          <p:cNvPr id="8" name="图片 7"/>
          <p:cNvPicPr>
            <a:picLocks noChangeAspect="1"/>
          </p:cNvPicPr>
          <p:nvPr/>
        </p:nvPicPr>
        <p:blipFill>
          <a:blip r:embed="rId5"/>
          <a:stretch>
            <a:fillRect/>
          </a:stretch>
        </p:blipFill>
        <p:spPr>
          <a:xfrm>
            <a:off x="58178" y="4295477"/>
            <a:ext cx="6962831" cy="2048176"/>
          </a:xfrm>
          <a:prstGeom prst="rect">
            <a:avLst/>
          </a:prstGeom>
          <a:ln>
            <a:solidFill>
              <a:srgbClr val="FF0000"/>
            </a:solidFill>
          </a:ln>
        </p:spPr>
      </p:pic>
      <p:grpSp>
        <p:nvGrpSpPr>
          <p:cNvPr id="11" name="组合 10"/>
          <p:cNvGrpSpPr/>
          <p:nvPr/>
        </p:nvGrpSpPr>
        <p:grpSpPr>
          <a:xfrm>
            <a:off x="58178" y="2902215"/>
            <a:ext cx="7214440" cy="1074531"/>
            <a:chOff x="0" y="2706766"/>
            <a:chExt cx="12192000" cy="1815898"/>
          </a:xfrm>
        </p:grpSpPr>
        <p:pic>
          <p:nvPicPr>
            <p:cNvPr id="9" name="图片 8"/>
            <p:cNvPicPr>
              <a:picLocks noChangeAspect="1"/>
            </p:cNvPicPr>
            <p:nvPr/>
          </p:nvPicPr>
          <p:blipFill>
            <a:blip r:embed="rId6"/>
            <a:stretch>
              <a:fillRect/>
            </a:stretch>
          </p:blipFill>
          <p:spPr>
            <a:xfrm>
              <a:off x="0" y="2706766"/>
              <a:ext cx="12192000" cy="1444468"/>
            </a:xfrm>
            <a:prstGeom prst="rect">
              <a:avLst/>
            </a:prstGeom>
            <a:ln>
              <a:solidFill>
                <a:srgbClr val="FF0000"/>
              </a:solidFill>
            </a:ln>
          </p:spPr>
        </p:pic>
        <p:pic>
          <p:nvPicPr>
            <p:cNvPr id="10" name="图片 9"/>
            <p:cNvPicPr>
              <a:picLocks noChangeAspect="1"/>
            </p:cNvPicPr>
            <p:nvPr/>
          </p:nvPicPr>
          <p:blipFill>
            <a:blip r:embed="rId7"/>
            <a:stretch>
              <a:fillRect/>
            </a:stretch>
          </p:blipFill>
          <p:spPr>
            <a:xfrm>
              <a:off x="214896" y="4048924"/>
              <a:ext cx="10956311" cy="473740"/>
            </a:xfrm>
            <a:prstGeom prst="rect">
              <a:avLst/>
            </a:prstGeom>
            <a:ln>
              <a:noFill/>
            </a:ln>
          </p:spPr>
        </p:pic>
      </p:grpSp>
      <mc:AlternateContent xmlns:mc="http://schemas.openxmlformats.org/markup-compatibility/2006">
        <mc:Choice xmlns:p14="http://schemas.microsoft.com/office/powerpoint/2010/main" Requires="p14">
          <p:contentPart p14:bwMode="auto" r:id="rId8">
            <p14:nvContentPartPr>
              <p14:cNvPr id="12" name="墨迹 11"/>
              <p14:cNvContentPartPr/>
              <p14:nvPr/>
            </p14:nvContentPartPr>
            <p14:xfrm>
              <a:off x="4956120" y="1027440"/>
              <a:ext cx="2178360" cy="1658880"/>
            </p14:xfrm>
          </p:contentPart>
        </mc:Choice>
        <mc:Fallback>
          <p:pic>
            <p:nvPicPr>
              <p:cNvPr id="12" name="墨迹 11"/>
              <p:cNvPicPr/>
              <p:nvPr/>
            </p:nvPicPr>
            <p:blipFill>
              <a:blip r:embed="rId9"/>
              <a:stretch>
                <a:fillRect/>
              </a:stretch>
            </p:blipFill>
            <p:spPr>
              <a:xfrm>
                <a:off x="4946760" y="1018080"/>
                <a:ext cx="2197080" cy="1677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墨迹 12"/>
              <p14:cNvContentPartPr/>
              <p14:nvPr/>
            </p14:nvContentPartPr>
            <p14:xfrm>
              <a:off x="549720" y="986760"/>
              <a:ext cx="4946040" cy="1669320"/>
            </p14:xfrm>
          </p:contentPart>
        </mc:Choice>
        <mc:Fallback>
          <p:pic>
            <p:nvPicPr>
              <p:cNvPr id="13" name="墨迹 12"/>
              <p:cNvPicPr/>
              <p:nvPr/>
            </p:nvPicPr>
            <p:blipFill>
              <a:blip r:embed="rId11"/>
              <a:stretch>
                <a:fillRect/>
              </a:stretch>
            </p:blipFill>
            <p:spPr>
              <a:xfrm>
                <a:off x="540360" y="977400"/>
                <a:ext cx="4964760" cy="1688040"/>
              </a:xfrm>
              <a:prstGeom prst="rect">
                <a:avLst/>
              </a:prstGeom>
            </p:spPr>
          </p:pic>
        </mc:Fallback>
      </mc:AlternateContent>
    </p:spTree>
    <p:extLst>
      <p:ext uri="{BB962C8B-B14F-4D97-AF65-F5344CB8AC3E}">
        <p14:creationId xmlns:p14="http://schemas.microsoft.com/office/powerpoint/2010/main" val="25938145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σ</a:t>
            </a:r>
            <a:r>
              <a:rPr lang="zh-CN" altLang="en-US" dirty="0" smtClean="0"/>
              <a:t>的影响</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t>8</a:t>
            </a:fld>
            <a:endParaRPr lang="zh-CN" altLang="en-US"/>
          </a:p>
        </p:txBody>
      </p:sp>
      <p:sp>
        <p:nvSpPr>
          <p:cNvPr id="7" name="文本框 6"/>
          <p:cNvSpPr txBox="1"/>
          <p:nvPr/>
        </p:nvSpPr>
        <p:spPr>
          <a:xfrm>
            <a:off x="530433" y="1168913"/>
            <a:ext cx="4971751" cy="923330"/>
          </a:xfrm>
          <a:prstGeom prst="rect">
            <a:avLst/>
          </a:prstGeom>
          <a:noFill/>
        </p:spPr>
        <p:txBody>
          <a:bodyPr wrap="square" rtlCol="0">
            <a:spAutoFit/>
          </a:bodyPr>
          <a:lstStyle/>
          <a:p>
            <a:r>
              <a:rPr lang="zh-CN" altLang="en-US" dirty="0" smtClean="0">
                <a:latin typeface="Comic Sans MS" panose="030F0702030302020204" pitchFamily="66" charset="0"/>
                <a:ea typeface="宋体" panose="02010600030101010101" pitchFamily="2" charset="-122"/>
              </a:rPr>
              <a:t>如右图所示，随着数据维度的增加，对</a:t>
            </a:r>
            <a:r>
              <a:rPr lang="en-US" altLang="zh-CN" dirty="0" smtClean="0">
                <a:latin typeface="Comic Sans MS" panose="030F0702030302020204" pitchFamily="66" charset="0"/>
                <a:ea typeface="宋体" panose="02010600030101010101" pitchFamily="2" charset="-122"/>
              </a:rPr>
              <a:t>σ</a:t>
            </a:r>
            <a:r>
              <a:rPr lang="zh-CN" altLang="en-US" dirty="0" smtClean="0">
                <a:latin typeface="Comic Sans MS" panose="030F0702030302020204" pitchFamily="66" charset="0"/>
                <a:ea typeface="宋体" panose="02010600030101010101" pitchFamily="2" charset="-122"/>
              </a:rPr>
              <a:t>的承受能力越来越大，所以根据</a:t>
            </a:r>
            <a:r>
              <a:rPr lang="en-US" altLang="zh-CN" dirty="0" smtClean="0">
                <a:latin typeface="Comic Sans MS" panose="030F0702030302020204" pitchFamily="66" charset="0"/>
                <a:ea typeface="宋体" panose="02010600030101010101" pitchFamily="2" charset="-122"/>
              </a:rPr>
              <a:t>R</a:t>
            </a:r>
            <a:r>
              <a:rPr lang="zh-CN" altLang="en-US" dirty="0" smtClean="0">
                <a:latin typeface="Comic Sans MS" panose="030F0702030302020204" pitchFamily="66" charset="0"/>
                <a:ea typeface="宋体" panose="02010600030101010101" pitchFamily="2" charset="-122"/>
              </a:rPr>
              <a:t>的公式，数据维度越大，可信半径</a:t>
            </a:r>
            <a:r>
              <a:rPr lang="en-US" altLang="zh-CN" dirty="0" smtClean="0">
                <a:latin typeface="Comic Sans MS" panose="030F0702030302020204" pitchFamily="66" charset="0"/>
                <a:ea typeface="宋体" panose="02010600030101010101" pitchFamily="2" charset="-122"/>
              </a:rPr>
              <a:t>R</a:t>
            </a:r>
            <a:r>
              <a:rPr lang="zh-CN" altLang="en-US" dirty="0" smtClean="0">
                <a:latin typeface="Comic Sans MS" panose="030F0702030302020204" pitchFamily="66" charset="0"/>
                <a:ea typeface="宋体" panose="02010600030101010101" pitchFamily="2" charset="-122"/>
              </a:rPr>
              <a:t>越大。</a:t>
            </a:r>
            <a:endParaRPr lang="en-US" altLang="zh-CN" dirty="0" smtClean="0">
              <a:latin typeface="Comic Sans MS" panose="030F0702030302020204" pitchFamily="66"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8" name="文本框 7"/>
              <p:cNvSpPr txBox="1"/>
              <p:nvPr/>
            </p:nvSpPr>
            <p:spPr>
              <a:xfrm>
                <a:off x="1308279" y="3082246"/>
                <a:ext cx="2944716" cy="470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𝜎</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Φ</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bar>
                            <m:barPr>
                              <m:ctrlPr>
                                <a:rPr lang="en-US" altLang="zh-CN" b="0" i="1" smtClean="0">
                                  <a:latin typeface="Cambria Math" panose="02040503050406030204" pitchFamily="18" charset="0"/>
                                </a:rPr>
                              </m:ctrlPr>
                            </m:bar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𝐴</m:t>
                                  </m:r>
                                </m:sub>
                              </m:sSub>
                            </m:e>
                          </m:ba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Φ</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𝐵</m:t>
                              </m:r>
                            </m:sub>
                          </m:sSub>
                        </m:e>
                      </m:acc>
                      <m:r>
                        <a:rPr lang="en-US" altLang="zh-CN" b="0" i="1" smtClean="0">
                          <a:latin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308279" y="3082246"/>
                <a:ext cx="2944716" cy="470642"/>
              </a:xfrm>
              <a:prstGeom prst="rect">
                <a:avLst/>
              </a:prstGeom>
              <a:blipFill rotWithShape="0">
                <a:blip r:embed="rId2"/>
                <a:stretch>
                  <a:fillRect/>
                </a:stretch>
              </a:blipFill>
            </p:spPr>
            <p:txBody>
              <a:bodyPr/>
              <a:lstStyle/>
              <a:p>
                <a:r>
                  <a:rPr lang="zh-CN" altLang="en-US">
                    <a:noFill/>
                  </a:rPr>
                  <a:t> </a:t>
                </a:r>
              </a:p>
            </p:txBody>
          </p:sp>
        </mc:Fallback>
      </mc:AlternateContent>
      <p:pic>
        <p:nvPicPr>
          <p:cNvPr id="9" name="图片 8"/>
          <p:cNvPicPr>
            <a:picLocks noChangeAspect="1"/>
          </p:cNvPicPr>
          <p:nvPr/>
        </p:nvPicPr>
        <p:blipFill>
          <a:blip r:embed="rId3"/>
          <a:stretch>
            <a:fillRect/>
          </a:stretch>
        </p:blipFill>
        <p:spPr>
          <a:xfrm>
            <a:off x="6211019" y="1168913"/>
            <a:ext cx="5503188" cy="2148654"/>
          </a:xfrm>
          <a:prstGeom prst="rect">
            <a:avLst/>
          </a:prstGeom>
        </p:spPr>
      </p:pic>
      <p:pic>
        <p:nvPicPr>
          <p:cNvPr id="10" name="图片 9"/>
          <p:cNvPicPr>
            <a:picLocks noChangeAspect="1"/>
          </p:cNvPicPr>
          <p:nvPr/>
        </p:nvPicPr>
        <p:blipFill>
          <a:blip r:embed="rId4"/>
          <a:stretch>
            <a:fillRect/>
          </a:stretch>
        </p:blipFill>
        <p:spPr>
          <a:xfrm>
            <a:off x="6970143" y="3552888"/>
            <a:ext cx="4175185" cy="2904476"/>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墨迹 3"/>
              <p14:cNvContentPartPr/>
              <p14:nvPr/>
            </p14:nvContentPartPr>
            <p14:xfrm>
              <a:off x="2584800" y="3856320"/>
              <a:ext cx="3959280" cy="3062880"/>
            </p14:xfrm>
          </p:contentPart>
        </mc:Choice>
        <mc:Fallback>
          <p:pic>
            <p:nvPicPr>
              <p:cNvPr id="4" name="墨迹 3"/>
              <p:cNvPicPr/>
              <p:nvPr/>
            </p:nvPicPr>
            <p:blipFill>
              <a:blip r:embed="rId6"/>
              <a:stretch>
                <a:fillRect/>
              </a:stretch>
            </p:blipFill>
            <p:spPr>
              <a:xfrm>
                <a:off x="2575440" y="3846960"/>
                <a:ext cx="3978000" cy="3081600"/>
              </a:xfrm>
              <a:prstGeom prst="rect">
                <a:avLst/>
              </a:prstGeom>
            </p:spPr>
          </p:pic>
        </mc:Fallback>
      </mc:AlternateContent>
    </p:spTree>
    <p:extLst>
      <p:ext uri="{BB962C8B-B14F-4D97-AF65-F5344CB8AC3E}">
        <p14:creationId xmlns:p14="http://schemas.microsoft.com/office/powerpoint/2010/main" val="41678728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实际算法</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t>9</a:t>
            </a:fld>
            <a:endParaRPr lang="zh-CN" altLang="en-US"/>
          </a:p>
        </p:txBody>
      </p:sp>
      <mc:AlternateContent xmlns:mc="http://schemas.openxmlformats.org/markup-compatibility/2006" xmlns:a14="http://schemas.microsoft.com/office/drawing/2010/main">
        <mc:Choice Requires="a14">
          <p:sp>
            <p:nvSpPr>
              <p:cNvPr id="25" name="文本框 24"/>
              <p:cNvSpPr txBox="1"/>
              <p:nvPr/>
            </p:nvSpPr>
            <p:spPr>
              <a:xfrm>
                <a:off x="530433" y="1168913"/>
                <a:ext cx="5922125" cy="3753015"/>
              </a:xfrm>
              <a:prstGeom prst="rect">
                <a:avLst/>
              </a:prstGeom>
              <a:noFill/>
            </p:spPr>
            <p:txBody>
              <a:bodyPr wrap="square" rtlCol="0">
                <a:spAutoFit/>
              </a:bodyPr>
              <a:lstStyle/>
              <a:p>
                <a:r>
                  <a:rPr lang="zh-CN" altLang="en-US" dirty="0" smtClean="0">
                    <a:latin typeface="Comic Sans MS" panose="030F0702030302020204" pitchFamily="66" charset="0"/>
                    <a:ea typeface="宋体" panose="02010600030101010101" pitchFamily="2" charset="-122"/>
                  </a:rPr>
                  <a:t>算法分成预测（预测鲁棒标签）和认证（计算可信半径）两部分。使用蒙特卡洛采样。</a:t>
                </a:r>
                <a:endParaRPr lang="en-US" altLang="zh-CN" dirty="0" smtClean="0">
                  <a:latin typeface="Comic Sans MS" panose="030F0702030302020204" pitchFamily="66" charset="0"/>
                  <a:ea typeface="宋体" panose="02010600030101010101" pitchFamily="2" charset="-122"/>
                </a:endParaRPr>
              </a:p>
              <a:p>
                <a:r>
                  <a:rPr lang="zh-CN" altLang="en-US" b="1" dirty="0" smtClean="0">
                    <a:solidFill>
                      <a:srgbClr val="FF0000"/>
                    </a:solidFill>
                    <a:latin typeface="Comic Sans MS" panose="030F0702030302020204" pitchFamily="66" charset="0"/>
                    <a:ea typeface="宋体" panose="02010600030101010101" pitchFamily="2" charset="-122"/>
                  </a:rPr>
                  <a:t>预测：</a:t>
                </a:r>
                <a:r>
                  <a:rPr lang="en-US" altLang="zh-CN" dirty="0" smtClean="0">
                    <a:latin typeface="Comic Sans MS" panose="030F0702030302020204" pitchFamily="66" charset="0"/>
                    <a:ea typeface="宋体" panose="02010600030101010101" pitchFamily="2" charset="-122"/>
                  </a:rPr>
                  <a:t>SAMPLEUNDERNOISE</a:t>
                </a:r>
                <a:r>
                  <a:rPr lang="zh-CN" altLang="en-US" dirty="0" smtClean="0">
                    <a:latin typeface="Comic Sans MS" panose="030F0702030302020204" pitchFamily="66" charset="0"/>
                    <a:ea typeface="宋体" panose="02010600030101010101" pitchFamily="2" charset="-122"/>
                  </a:rPr>
                  <a:t>函数为采样噪声</a:t>
                </a:r>
                <a:r>
                  <a:rPr lang="en-US" altLang="zh-CN" dirty="0" smtClean="0">
                    <a:latin typeface="Comic Sans MS" panose="030F0702030302020204" pitchFamily="66" charset="0"/>
                    <a:ea typeface="宋体" panose="02010600030101010101" pitchFamily="2" charset="-122"/>
                  </a:rPr>
                  <a:t>n</a:t>
                </a:r>
                <a:r>
                  <a:rPr lang="zh-CN" altLang="en-US" dirty="0" smtClean="0">
                    <a:latin typeface="Comic Sans MS" panose="030F0702030302020204" pitchFamily="66" charset="0"/>
                    <a:ea typeface="宋体" panose="02010600030101010101" pitchFamily="2" charset="-122"/>
                  </a:rPr>
                  <a:t>个，服从</a:t>
                </a:r>
                <a:r>
                  <a:rPr lang="en-US" altLang="zh-CN" dirty="0" smtClean="0">
                    <a:latin typeface="Comic Sans MS" panose="030F0702030302020204" pitchFamily="66" charset="0"/>
                    <a:ea typeface="宋体" panose="02010600030101010101" pitchFamily="2" charset="-122"/>
                  </a:rPr>
                  <a:t>N(0,σ^2I)</a:t>
                </a:r>
                <a:r>
                  <a:rPr lang="zh-CN" altLang="en-US" dirty="0" smtClean="0">
                    <a:latin typeface="Comic Sans MS" panose="030F0702030302020204" pitchFamily="66" charset="0"/>
                    <a:ea typeface="宋体" panose="02010600030101010101" pitchFamily="2" charset="-122"/>
                  </a:rPr>
                  <a:t>，运行每一个噪声，返回每个标签的统计数量</a:t>
                </a:r>
                <a:r>
                  <a:rPr lang="en-US" altLang="zh-CN" dirty="0" smtClean="0">
                    <a:latin typeface="Comic Sans MS" panose="030F0702030302020204" pitchFamily="66" charset="0"/>
                    <a:ea typeface="宋体" panose="02010600030101010101" pitchFamily="2" charset="-122"/>
                  </a:rPr>
                  <a:t>counts</a:t>
                </a:r>
                <a:r>
                  <a:rPr lang="zh-CN" altLang="en-US" dirty="0" smtClean="0">
                    <a:latin typeface="Comic Sans MS" panose="030F0702030302020204" pitchFamily="66" charset="0"/>
                    <a:ea typeface="宋体" panose="02010600030101010101" pitchFamily="2" charset="-122"/>
                  </a:rPr>
                  <a:t>。</a:t>
                </a:r>
                <a:endParaRPr lang="en-US" altLang="zh-CN" dirty="0" smtClean="0">
                  <a:latin typeface="Comic Sans MS" panose="030F0702030302020204" pitchFamily="66" charset="0"/>
                  <a:ea typeface="宋体" panose="02010600030101010101" pitchFamily="2" charset="-122"/>
                </a:endParaRPr>
              </a:p>
              <a:p>
                <a:r>
                  <a:rPr lang="en-US" altLang="zh-CN" dirty="0" smtClean="0">
                    <a:latin typeface="Comic Sans MS" panose="030F0702030302020204" pitchFamily="66" charset="0"/>
                    <a:ea typeface="宋体" panose="02010600030101010101" pitchFamily="2" charset="-122"/>
                  </a:rPr>
                  <a:t>BINOMPVALUE</a:t>
                </a:r>
                <a:r>
                  <a:rPr lang="zh-CN" altLang="en-US" dirty="0" smtClean="0">
                    <a:latin typeface="Comic Sans MS" panose="030F0702030302020204" pitchFamily="66" charset="0"/>
                    <a:ea typeface="宋体" panose="02010600030101010101" pitchFamily="2" charset="-122"/>
                  </a:rPr>
                  <a:t>返回</a:t>
                </a:r>
                <a14:m>
                  <m:oMath xmlns:m="http://schemas.openxmlformats.org/officeDocument/2006/math">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𝑛</m:t>
                        </m:r>
                      </m:e>
                      <m:sub>
                        <m:r>
                          <a:rPr lang="en-US" altLang="zh-CN" b="0" i="1" smtClean="0">
                            <a:latin typeface="Cambria Math" panose="02040503050406030204" pitchFamily="18" charset="0"/>
                            <a:ea typeface="宋体" panose="02010600030101010101" pitchFamily="2" charset="-122"/>
                          </a:rPr>
                          <m:t>𝐴</m:t>
                        </m:r>
                      </m:sub>
                    </m:sSub>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𝐵𝑖𝑛𝑜𝑚𝑖𝑎𝑙</m:t>
                    </m:r>
                    <m:r>
                      <a:rPr lang="en-US" altLang="zh-CN" b="0" i="1" smtClean="0">
                        <a:latin typeface="Cambria Math" panose="02040503050406030204" pitchFamily="18" charset="0"/>
                        <a:ea typeface="宋体" panose="02010600030101010101" pitchFamily="2" charset="-122"/>
                      </a:rPr>
                      <m:t>(</m:t>
                    </m:r>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𝑛</m:t>
                        </m:r>
                      </m:e>
                      <m:sub>
                        <m:r>
                          <a:rPr lang="en-US" altLang="zh-CN" b="0" i="1" smtClean="0">
                            <a:latin typeface="Cambria Math" panose="02040503050406030204" pitchFamily="18" charset="0"/>
                            <a:ea typeface="宋体" panose="02010600030101010101" pitchFamily="2" charset="-122"/>
                          </a:rPr>
                          <m:t>𝐴</m:t>
                        </m:r>
                      </m:sub>
                    </m:sSub>
                    <m:r>
                      <a:rPr lang="en-US" altLang="zh-CN" b="0" i="1" smtClean="0">
                        <a:latin typeface="Cambria Math" panose="02040503050406030204" pitchFamily="18" charset="0"/>
                        <a:ea typeface="宋体" panose="02010600030101010101" pitchFamily="2" charset="-122"/>
                      </a:rPr>
                      <m:t>+</m:t>
                    </m:r>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𝑛</m:t>
                        </m:r>
                      </m:e>
                      <m:sub>
                        <m:r>
                          <a:rPr lang="en-US" altLang="zh-CN" b="0" i="1" smtClean="0">
                            <a:latin typeface="Cambria Math" panose="02040503050406030204" pitchFamily="18" charset="0"/>
                            <a:ea typeface="宋体" panose="02010600030101010101" pitchFamily="2" charset="-122"/>
                          </a:rPr>
                          <m:t>𝐵</m:t>
                        </m:r>
                      </m:sub>
                    </m:sSub>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𝑝</m:t>
                    </m:r>
                    <m:r>
                      <a:rPr lang="en-US" altLang="zh-CN" b="0" i="1" smtClean="0">
                        <a:latin typeface="Cambria Math" panose="02040503050406030204" pitchFamily="18" charset="0"/>
                        <a:ea typeface="宋体" panose="02010600030101010101" pitchFamily="2" charset="-122"/>
                      </a:rPr>
                      <m:t>)</m:t>
                    </m:r>
                    <m:r>
                      <a:rPr lang="zh-CN" altLang="en-US" i="1">
                        <a:latin typeface="Cambria Math" panose="02040503050406030204" pitchFamily="18" charset="0"/>
                        <a:ea typeface="宋体" panose="02010600030101010101" pitchFamily="2" charset="-122"/>
                      </a:rPr>
                      <m:t>的</m:t>
                    </m:r>
                  </m:oMath>
                </a14:m>
                <a:r>
                  <a:rPr lang="en-US" altLang="zh-CN" dirty="0" smtClean="0">
                    <a:latin typeface="Comic Sans MS" panose="030F0702030302020204" pitchFamily="66" charset="0"/>
                    <a:ea typeface="宋体" panose="02010600030101010101" pitchFamily="2" charset="-122"/>
                  </a:rPr>
                  <a:t>p-value</a:t>
                </a:r>
                <a:r>
                  <a:rPr lang="zh-CN" altLang="en-US" dirty="0" smtClean="0">
                    <a:latin typeface="Comic Sans MS" panose="030F0702030302020204" pitchFamily="66" charset="0"/>
                    <a:ea typeface="宋体" panose="02010600030101010101" pitchFamily="2" charset="-122"/>
                  </a:rPr>
                  <a:t>。</a:t>
                </a:r>
                <a:endParaRPr lang="en-US" altLang="zh-CN" dirty="0" smtClean="0">
                  <a:latin typeface="Comic Sans MS" panose="030F0702030302020204" pitchFamily="66" charset="0"/>
                  <a:ea typeface="宋体" panose="02010600030101010101" pitchFamily="2" charset="-122"/>
                </a:endParaRPr>
              </a:p>
              <a:p>
                <a:r>
                  <a:rPr lang="zh-CN" altLang="en-US" b="1" dirty="0" smtClean="0">
                    <a:solidFill>
                      <a:srgbClr val="FF0000"/>
                    </a:solidFill>
                    <a:latin typeface="Comic Sans MS" panose="030F0702030302020204" pitchFamily="66" charset="0"/>
                    <a:ea typeface="宋体" panose="02010600030101010101" pitchFamily="2" charset="-122"/>
                  </a:rPr>
                  <a:t>可信性：</a:t>
                </a:r>
                <a:r>
                  <a:rPr lang="en-US" altLang="zh-CN" dirty="0" smtClean="0">
                    <a:latin typeface="Comic Sans MS" panose="030F0702030302020204" pitchFamily="66" charset="0"/>
                    <a:ea typeface="宋体" panose="02010600030101010101" pitchFamily="2" charset="-122"/>
                  </a:rPr>
                  <a:t>LOWERCONFBOUND(k,n,1-α)</a:t>
                </a:r>
                <a:r>
                  <a:rPr lang="zh-CN" altLang="en-US" dirty="0" smtClean="0">
                    <a:latin typeface="Comic Sans MS" panose="030F0702030302020204" pitchFamily="66" charset="0"/>
                    <a:ea typeface="宋体" panose="02010600030101010101" pitchFamily="2" charset="-122"/>
                  </a:rPr>
                  <a:t>返回单向置信区间下界，</a:t>
                </a:r>
                <a14:m>
                  <m:oMath xmlns:m="http://schemas.openxmlformats.org/officeDocument/2006/math">
                    <m:r>
                      <a:rPr lang="en-US" altLang="zh-CN" b="0" i="1" smtClean="0">
                        <a:latin typeface="Cambria Math" panose="02040503050406030204" pitchFamily="18" charset="0"/>
                        <a:ea typeface="宋体" panose="02010600030101010101" pitchFamily="2" charset="-122"/>
                      </a:rPr>
                      <m:t>𝑘</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𝐵𝑖𝑛𝑜𝑚𝑖𝑎𝑙</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𝑛</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𝑝</m:t>
                        </m:r>
                      </m:e>
                    </m:d>
                    <m:r>
                      <a:rPr lang="zh-CN" altLang="en-US" i="1">
                        <a:latin typeface="Cambria Math" panose="02040503050406030204" pitchFamily="18" charset="0"/>
                        <a:ea typeface="宋体" panose="02010600030101010101" pitchFamily="2" charset="-122"/>
                      </a:rPr>
                      <m:t>的</m:t>
                    </m:r>
                  </m:oMath>
                </a14:m>
                <a:r>
                  <a:rPr lang="en-US" altLang="zh-CN" dirty="0" smtClean="0">
                    <a:latin typeface="Comic Sans MS" panose="030F0702030302020204" pitchFamily="66" charset="0"/>
                    <a:ea typeface="宋体" panose="02010600030101010101" pitchFamily="2" charset="-122"/>
                  </a:rPr>
                  <a:t>p</a:t>
                </a:r>
                <a:r>
                  <a:rPr lang="zh-CN" altLang="en-US" dirty="0" smtClean="0">
                    <a:latin typeface="Comic Sans MS" panose="030F0702030302020204" pitchFamily="66" charset="0"/>
                    <a:ea typeface="宋体" panose="02010600030101010101" pitchFamily="2" charset="-122"/>
                  </a:rPr>
                  <a:t>的区间估计。</a:t>
                </a:r>
                <a14:m>
                  <m:oMath xmlns:m="http://schemas.openxmlformats.org/officeDocument/2006/math">
                    <m:acc>
                      <m:accPr>
                        <m:chr m:val="̅"/>
                        <m:ctrlPr>
                          <a:rPr lang="en-US" altLang="zh-CN"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𝐵</m:t>
                            </m:r>
                          </m:sub>
                        </m:sSub>
                      </m:e>
                    </m:acc>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bar>
                      <m:barPr>
                        <m:ctrlPr>
                          <a:rPr lang="en-US" altLang="zh-CN" i="1" smtClean="0">
                            <a:latin typeface="Cambria Math" panose="02040503050406030204" pitchFamily="18" charset="0"/>
                          </a:rPr>
                        </m:ctrlPr>
                      </m:bar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𝐴</m:t>
                            </m:r>
                          </m:sub>
                        </m:sSub>
                      </m:e>
                    </m:ba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0</m:t>
                        </m:r>
                      </m:sub>
                    </m:sSub>
                  </m:oMath>
                </a14:m>
                <a:r>
                  <a:rPr lang="zh-CN" altLang="en-US" dirty="0" smtClean="0">
                    <a:latin typeface="Comic Sans MS" panose="030F0702030302020204" pitchFamily="66" charset="0"/>
                    <a:ea typeface="宋体" panose="02010600030101010101" pitchFamily="2" charset="-122"/>
                  </a:rPr>
                  <a:t>。</a:t>
                </a:r>
                <a:endParaRPr lang="en-US" altLang="zh-CN" dirty="0" smtClean="0">
                  <a:latin typeface="Comic Sans MS" panose="030F0702030302020204" pitchFamily="66" charset="0"/>
                  <a:ea typeface="宋体" panose="02010600030101010101" pitchFamily="2" charset="-122"/>
                </a:endParaRPr>
              </a:p>
              <a:p>
                <a:endParaRPr lang="en-US" altLang="zh-CN" dirty="0">
                  <a:latin typeface="Comic Sans MS" panose="030F0702030302020204" pitchFamily="66" charset="0"/>
                  <a:ea typeface="宋体" panose="02010600030101010101" pitchFamily="2" charset="-122"/>
                </a:endParaRPr>
              </a:p>
              <a:p>
                <a:r>
                  <a:rPr lang="zh-CN" altLang="en-US" b="1" dirty="0" smtClean="0">
                    <a:solidFill>
                      <a:srgbClr val="FF0000"/>
                    </a:solidFill>
                    <a:latin typeface="Comic Sans MS" panose="030F0702030302020204" pitchFamily="66" charset="0"/>
                    <a:ea typeface="宋体" panose="02010600030101010101" pitchFamily="2" charset="-122"/>
                  </a:rPr>
                  <a:t>训练：</a:t>
                </a:r>
                <a:r>
                  <a:rPr lang="en-US" altLang="zh-CN" dirty="0">
                    <a:latin typeface="Comic Sans MS" panose="030F0702030302020204" pitchFamily="66" charset="0"/>
                    <a:ea typeface="宋体" panose="02010600030101010101" pitchFamily="2" charset="-122"/>
                  </a:rPr>
                  <a:t>follow  </a:t>
                </a:r>
                <a:r>
                  <a:rPr lang="en-US" altLang="zh-CN" dirty="0" err="1">
                    <a:latin typeface="Comic Sans MS" panose="030F0702030302020204" pitchFamily="66" charset="0"/>
                    <a:ea typeface="宋体" panose="02010600030101010101" pitchFamily="2" charset="-122"/>
                  </a:rPr>
                  <a:t>Lecuyer</a:t>
                </a:r>
                <a:r>
                  <a:rPr lang="en-US" altLang="zh-CN" dirty="0">
                    <a:latin typeface="Comic Sans MS" panose="030F0702030302020204" pitchFamily="66" charset="0"/>
                    <a:ea typeface="宋体" panose="02010600030101010101" pitchFamily="2" charset="-122"/>
                  </a:rPr>
                  <a:t> et al. (2019) </a:t>
                </a:r>
                <a:r>
                  <a:rPr lang="zh-CN" altLang="en-US" dirty="0" smtClean="0">
                    <a:latin typeface="Comic Sans MS" panose="030F0702030302020204" pitchFamily="66" charset="0"/>
                    <a:ea typeface="宋体" panose="02010600030101010101" pitchFamily="2" charset="-122"/>
                  </a:rPr>
                  <a:t>。从另一篇文章总结看，训练方式为，每次采样</a:t>
                </a:r>
                <a:r>
                  <a:rPr lang="en-US" altLang="zh-CN" dirty="0" smtClean="0">
                    <a:latin typeface="Comic Sans MS" panose="030F0702030302020204" pitchFamily="66" charset="0"/>
                    <a:ea typeface="宋体" panose="02010600030101010101" pitchFamily="2" charset="-122"/>
                  </a:rPr>
                  <a:t>1</a:t>
                </a:r>
                <a:r>
                  <a:rPr lang="zh-CN" altLang="en-US" dirty="0" smtClean="0">
                    <a:latin typeface="Comic Sans MS" panose="030F0702030302020204" pitchFamily="66" charset="0"/>
                    <a:ea typeface="宋体" panose="02010600030101010101" pitchFamily="2" charset="-122"/>
                  </a:rPr>
                  <a:t>个带有噪声的样本，对该样本进行分类训练。</a:t>
                </a:r>
                <a:endParaRPr lang="en-US" altLang="zh-CN" dirty="0" smtClean="0">
                  <a:latin typeface="Comic Sans MS" panose="030F0702030302020204" pitchFamily="66" charset="0"/>
                  <a:ea typeface="宋体" panose="02010600030101010101" pitchFamily="2"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530433" y="1168913"/>
                <a:ext cx="5922125" cy="3753015"/>
              </a:xfrm>
              <a:prstGeom prst="rect">
                <a:avLst/>
              </a:prstGeom>
              <a:blipFill rotWithShape="0">
                <a:blip r:embed="rId2"/>
                <a:stretch>
                  <a:fillRect l="-824" t="-976" r="-4840" b="-1301"/>
                </a:stretch>
              </a:blipFill>
            </p:spPr>
            <p:txBody>
              <a:bodyPr/>
              <a:lstStyle/>
              <a:p>
                <a:r>
                  <a:rPr lang="zh-CN" altLang="en-US">
                    <a:noFill/>
                  </a:rPr>
                  <a:t> </a:t>
                </a:r>
              </a:p>
            </p:txBody>
          </p:sp>
        </mc:Fallback>
      </mc:AlternateContent>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9515" y="1168913"/>
            <a:ext cx="4830972" cy="4406271"/>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墨迹 3"/>
              <p14:cNvContentPartPr/>
              <p14:nvPr/>
            </p14:nvContentPartPr>
            <p14:xfrm>
              <a:off x="1536840" y="1473120"/>
              <a:ext cx="10058760" cy="3416760"/>
            </p14:xfrm>
          </p:contentPart>
        </mc:Choice>
        <mc:Fallback>
          <p:pic>
            <p:nvPicPr>
              <p:cNvPr id="4" name="墨迹 3"/>
              <p:cNvPicPr/>
              <p:nvPr/>
            </p:nvPicPr>
            <p:blipFill>
              <a:blip r:embed="rId5"/>
              <a:stretch>
                <a:fillRect/>
              </a:stretch>
            </p:blipFill>
            <p:spPr>
              <a:xfrm>
                <a:off x="1527480" y="1463760"/>
                <a:ext cx="10077480" cy="3435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墨迹 4"/>
              <p14:cNvContentPartPr/>
              <p14:nvPr/>
            </p14:nvContentPartPr>
            <p14:xfrm>
              <a:off x="10515600" y="5099040"/>
              <a:ext cx="908280" cy="25920"/>
            </p14:xfrm>
          </p:contentPart>
        </mc:Choice>
        <mc:Fallback>
          <p:pic>
            <p:nvPicPr>
              <p:cNvPr id="5" name="墨迹 4"/>
              <p:cNvPicPr/>
              <p:nvPr/>
            </p:nvPicPr>
            <p:blipFill>
              <a:blip r:embed="rId7"/>
              <a:stretch>
                <a:fillRect/>
              </a:stretch>
            </p:blipFill>
            <p:spPr>
              <a:xfrm>
                <a:off x="10506240" y="5089680"/>
                <a:ext cx="927000" cy="44640"/>
              </a:xfrm>
              <a:prstGeom prst="rect">
                <a:avLst/>
              </a:prstGeom>
            </p:spPr>
          </p:pic>
        </mc:Fallback>
      </mc:AlternateContent>
    </p:spTree>
    <p:extLst>
      <p:ext uri="{BB962C8B-B14F-4D97-AF65-F5344CB8AC3E}">
        <p14:creationId xmlns:p14="http://schemas.microsoft.com/office/powerpoint/2010/main" val="427786587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2b751056-6b97-492c-b763-340acee7e99d"/>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4.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1671</Words>
  <Application>Microsoft Office PowerPoint</Application>
  <PresentationFormat>宽屏</PresentationFormat>
  <Paragraphs>164</Paragraphs>
  <Slides>31</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等线</vt:lpstr>
      <vt:lpstr>宋体</vt:lpstr>
      <vt:lpstr>微软雅黑</vt:lpstr>
      <vt:lpstr>Arial</vt:lpstr>
      <vt:lpstr>Calibri</vt:lpstr>
      <vt:lpstr>Cambria Math</vt:lpstr>
      <vt:lpstr>Comic Sans MS</vt:lpstr>
      <vt:lpstr>Impact</vt:lpstr>
      <vt:lpstr>Times New Roman</vt:lpstr>
      <vt:lpstr>主题5</vt:lpstr>
      <vt:lpstr>鲁棒训练中的可信半径优化问题</vt:lpstr>
      <vt:lpstr>PowerPoint 演示文稿</vt:lpstr>
      <vt:lpstr>一、基于随机平滑的可信鲁棒性</vt:lpstr>
      <vt:lpstr>论文介绍</vt:lpstr>
      <vt:lpstr>背景知识</vt:lpstr>
      <vt:lpstr>R的证明</vt:lpstr>
      <vt:lpstr>R的证明</vt:lpstr>
      <vt:lpstr>σ的影响</vt:lpstr>
      <vt:lpstr>实际算法</vt:lpstr>
      <vt:lpstr>实验</vt:lpstr>
      <vt:lpstr>结论</vt:lpstr>
      <vt:lpstr>二、对抗性训练的平滑鲁棒分类器 </vt:lpstr>
      <vt:lpstr>二、一种黑盒攻击方法</vt:lpstr>
      <vt:lpstr>提出的技术SmoothAdv</vt:lpstr>
      <vt:lpstr>三、最大化可信半径的鲁棒训练 </vt:lpstr>
      <vt:lpstr>论文介绍</vt:lpstr>
      <vt:lpstr>A provable, fast and scalable adversarial defense</vt:lpstr>
      <vt:lpstr> Robust radius</vt:lpstr>
      <vt:lpstr> Certified radius</vt:lpstr>
      <vt:lpstr> MACER: Maximizing the Certified Radius</vt:lpstr>
      <vt:lpstr>Computing the certified radius via Randomized Smoothing</vt:lpstr>
      <vt:lpstr>Step 1: Surrogate loss</vt:lpstr>
      <vt:lpstr> Step 2: Differentiable certified radius</vt:lpstr>
      <vt:lpstr>定理2证明</vt:lpstr>
      <vt:lpstr>Step 3: Numerical stability</vt:lpstr>
      <vt:lpstr>Proposition1证明</vt:lpstr>
      <vt:lpstr>MACER算法</vt:lpstr>
      <vt:lpstr>实验结果</vt:lpstr>
      <vt:lpstr>实验结果</vt:lpstr>
      <vt:lpstr>四、总结 </vt:lpstr>
      <vt:lpstr>感谢 各位老师和同学的聆听</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2019-06-10T02:11:04Z</dcterms:created>
  <dcterms:modified xsi:type="dcterms:W3CDTF">2020-07-28T00:55:36Z</dcterms:modified>
</cp:coreProperties>
</file>